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505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r>
              <a:t>–Christian Bauer</a:t>
            </a:r>
          </a:p>
        </p:txBody>
      </p:sp>
      <p:sp>
        <p:nvSpPr>
          <p:cNvPr id="94" name="„Zitat hier eingeben.“"/>
          <p:cNvSpPr txBox="1">
            <a:spLocks noGrp="1"/>
          </p:cNvSpPr>
          <p:nvPr>
            <p:ph type="body" sz="quarter" idx="14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r>
              <a:t>„Zitat hier eingeben.“ </a:t>
            </a:r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>
            <a:spLocks noGrp="1"/>
          </p:cNvSpPr>
          <p:nvPr>
            <p:ph type="pic" sz="half" idx="13"/>
          </p:nvPr>
        </p:nvSpPr>
        <p:spPr>
          <a:xfrm>
            <a:off x="2857500" y="698500"/>
            <a:ext cx="73025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>
            <a:spLocks noGrp="1"/>
          </p:cNvSpPr>
          <p:nvPr>
            <p:ph type="pic" sz="half" idx="13"/>
          </p:nvPr>
        </p:nvSpPr>
        <p:spPr>
          <a:xfrm>
            <a:off x="6713070" y="1432209"/>
            <a:ext cx="5461001" cy="6985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4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>
            <a:spLocks noGrp="1"/>
          </p:cNvSpPr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>
            <a:spLocks noGrp="1"/>
          </p:cNvSpPr>
          <p:nvPr>
            <p:ph type="pic" sz="quarter" idx="13"/>
          </p:nvPr>
        </p:nvSpPr>
        <p:spPr>
          <a:xfrm>
            <a:off x="7835900" y="4974535"/>
            <a:ext cx="4508500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"/>
          <p:cNvSpPr>
            <a:spLocks noGrp="1"/>
          </p:cNvSpPr>
          <p:nvPr>
            <p:ph type="pic" sz="quarter" idx="14"/>
          </p:nvPr>
        </p:nvSpPr>
        <p:spPr>
          <a:xfrm>
            <a:off x="7835900" y="626165"/>
            <a:ext cx="4508500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"/>
          <p:cNvSpPr>
            <a:spLocks noGrp="1"/>
          </p:cNvSpPr>
          <p:nvPr>
            <p:ph type="pic" idx="15"/>
          </p:nvPr>
        </p:nvSpPr>
        <p:spPr>
          <a:xfrm>
            <a:off x="609600" y="631776"/>
            <a:ext cx="70358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bene 1…"/>
          <p:cNvSpPr txBox="1"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327743"/>
            <a:ext cx="368504" cy="4258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 b="1">
                <a:solidFill>
                  <a:srgbClr val="51573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dul Italienisch"/>
          <p:cNvSpPr txBox="1">
            <a:spLocks noGrp="1"/>
          </p:cNvSpPr>
          <p:nvPr>
            <p:ph type="title"/>
          </p:nvPr>
        </p:nvSpPr>
        <p:spPr>
          <a:xfrm>
            <a:off x="1104900" y="571500"/>
            <a:ext cx="10795000" cy="4138167"/>
          </a:xfrm>
          <a:prstGeom prst="rect">
            <a:avLst/>
          </a:prstGeom>
        </p:spPr>
        <p:txBody>
          <a:bodyPr/>
          <a:lstStyle/>
          <a:p>
            <a:r>
              <a:rPr dirty="0"/>
              <a:t>Modul </a:t>
            </a:r>
            <a:r>
              <a:rPr dirty="0" err="1"/>
              <a:t>Italienisch</a:t>
            </a:r>
            <a:endParaRPr dirty="0"/>
          </a:p>
        </p:txBody>
      </p:sp>
      <p:sp>
        <p:nvSpPr>
          <p:cNvPr id="120" name="6. classe           2 ore…"/>
          <p:cNvSpPr txBox="1">
            <a:spLocks noGrp="1"/>
          </p:cNvSpPr>
          <p:nvPr>
            <p:ph type="body" idx="1"/>
          </p:nvPr>
        </p:nvSpPr>
        <p:spPr>
          <a:xfrm>
            <a:off x="1917700" y="410716"/>
            <a:ext cx="10795000" cy="8415784"/>
          </a:xfrm>
          <a:prstGeom prst="rect">
            <a:avLst/>
          </a:prstGeom>
        </p:spPr>
        <p:txBody>
          <a:bodyPr/>
          <a:lstStyle/>
          <a:p>
            <a:pPr lvl="2"/>
            <a:r>
              <a:rPr b="1" dirty="0"/>
              <a:t>     </a:t>
            </a:r>
            <a:r>
              <a:rPr lang="de-AT" b="1" dirty="0"/>
              <a:t>6° </a:t>
            </a:r>
            <a:r>
              <a:rPr b="1" dirty="0" err="1"/>
              <a:t>classe</a:t>
            </a:r>
            <a:r>
              <a:rPr b="1" dirty="0"/>
              <a:t>           2 ore</a:t>
            </a:r>
          </a:p>
          <a:p>
            <a:pPr lvl="2"/>
            <a:r>
              <a:rPr b="1" dirty="0"/>
              <a:t>     </a:t>
            </a:r>
            <a:r>
              <a:rPr lang="de-AT" b="1" dirty="0"/>
              <a:t>7°</a:t>
            </a:r>
            <a:r>
              <a:rPr b="1" dirty="0"/>
              <a:t> </a:t>
            </a:r>
            <a:r>
              <a:rPr b="1" dirty="0" err="1"/>
              <a:t>classe</a:t>
            </a:r>
            <a:r>
              <a:rPr b="1" dirty="0"/>
              <a:t>           2 ore</a:t>
            </a:r>
          </a:p>
          <a:p>
            <a:pPr lvl="2"/>
            <a:r>
              <a:rPr b="1" dirty="0"/>
              <a:t>     </a:t>
            </a:r>
            <a:r>
              <a:rPr lang="de-AT" b="1" dirty="0"/>
              <a:t>8°</a:t>
            </a:r>
            <a:r>
              <a:rPr b="1" dirty="0"/>
              <a:t> </a:t>
            </a:r>
            <a:r>
              <a:rPr b="1" dirty="0" err="1"/>
              <a:t>classe</a:t>
            </a:r>
            <a:r>
              <a:rPr b="1" dirty="0"/>
              <a:t>           1 </a:t>
            </a:r>
            <a:r>
              <a:rPr b="1" dirty="0" err="1"/>
              <a:t>ora</a:t>
            </a:r>
            <a:r>
              <a:rPr b="1" dirty="0"/>
              <a:t> </a:t>
            </a:r>
          </a:p>
        </p:txBody>
      </p:sp>
      <p:sp>
        <p:nvSpPr>
          <p:cNvPr id="121" name="„Espresso 1“"/>
          <p:cNvSpPr txBox="1"/>
          <p:nvPr/>
        </p:nvSpPr>
        <p:spPr>
          <a:xfrm>
            <a:off x="4343907" y="6464046"/>
            <a:ext cx="5167885" cy="1248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rPr dirty="0"/>
              <a:t>„</a:t>
            </a:r>
            <a:r>
              <a:rPr sz="7200" dirty="0"/>
              <a:t>Espresso 1“</a:t>
            </a:r>
          </a:p>
        </p:txBody>
      </p:sp>
      <p:sp>
        <p:nvSpPr>
          <p:cNvPr id="122" name="Mag. Tanja Kampl-Accoto"/>
          <p:cNvSpPr txBox="1"/>
          <p:nvPr/>
        </p:nvSpPr>
        <p:spPr>
          <a:xfrm>
            <a:off x="8402058" y="7988046"/>
            <a:ext cx="373179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r>
              <a:rPr lang="de-AT" dirty="0"/>
              <a:t>         Simon Wirthensohn</a:t>
            </a:r>
            <a:endParaRPr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2F8F72-3CE3-D848-90F2-477D8B30D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904" y="571500"/>
            <a:ext cx="1971963" cy="29633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Viaggio in Italia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Viaggio</a:t>
            </a:r>
            <a:r>
              <a:rPr dirty="0"/>
              <a:t> in Italia?</a:t>
            </a:r>
          </a:p>
        </p:txBody>
      </p:sp>
      <p:sp>
        <p:nvSpPr>
          <p:cNvPr id="126" name="Geografia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b="1" dirty="0"/>
              <a:t>Geografia</a:t>
            </a:r>
          </a:p>
          <a:p>
            <a:pPr>
              <a:buBlip>
                <a:blip r:embed="rId2"/>
              </a:buBlip>
            </a:pPr>
            <a:r>
              <a:rPr lang="de-AT" b="1" dirty="0"/>
              <a:t>Landeskunde</a:t>
            </a:r>
            <a:endParaRPr b="1" dirty="0"/>
          </a:p>
          <a:p>
            <a:pPr>
              <a:buBlip>
                <a:blip r:embed="rId2"/>
              </a:buBlip>
            </a:pPr>
            <a:r>
              <a:rPr b="1" dirty="0"/>
              <a:t>Arte </a:t>
            </a:r>
          </a:p>
          <a:p>
            <a:pPr>
              <a:buBlip>
                <a:blip r:embed="rId2"/>
              </a:buBlip>
            </a:pPr>
            <a:r>
              <a:rPr b="1" dirty="0"/>
              <a:t>Storia </a:t>
            </a:r>
          </a:p>
          <a:p>
            <a:pPr>
              <a:buBlip>
                <a:blip r:embed="rId2"/>
              </a:buBlip>
            </a:pPr>
            <a:r>
              <a:rPr b="1" dirty="0" err="1"/>
              <a:t>Musica</a:t>
            </a:r>
            <a:endParaRPr b="1" dirty="0"/>
          </a:p>
        </p:txBody>
      </p:sp>
      <p:sp>
        <p:nvSpPr>
          <p:cNvPr id="127" name="arena di Verona"/>
          <p:cNvSpPr txBox="1"/>
          <p:nvPr/>
        </p:nvSpPr>
        <p:spPr>
          <a:xfrm>
            <a:off x="8457671" y="2914396"/>
            <a:ext cx="102657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endParaRPr dirty="0"/>
          </a:p>
        </p:txBody>
      </p:sp>
      <p:pic>
        <p:nvPicPr>
          <p:cNvPr id="1026" name="Picture 2" descr="Il nostro diritto digitale alla città, un incontro a Firenze - Openpolis">
            <a:extLst>
              <a:ext uri="{FF2B5EF4-FFF2-40B4-BE49-F238E27FC236}">
                <a16:creationId xmlns:a16="http://schemas.microsoft.com/office/drawing/2014/main" id="{5FEA7FBD-F269-71C7-1E52-BCC4BE9BB41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5" r="2481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Macintosh PowerPoint</Application>
  <PresentationFormat>Benutzerdefiniert</PresentationFormat>
  <Paragraphs>12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Didot</vt:lpstr>
      <vt:lpstr>Helvetica Neue</vt:lpstr>
      <vt:lpstr>Zapfino</vt:lpstr>
      <vt:lpstr>Renaissance</vt:lpstr>
      <vt:lpstr>Modul Italienisch</vt:lpstr>
      <vt:lpstr>Viaggio in Italia?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Italienisch</dc:title>
  <cp:lastModifiedBy>Simon Wirthensohn</cp:lastModifiedBy>
  <cp:revision>5</cp:revision>
  <dcterms:modified xsi:type="dcterms:W3CDTF">2024-11-04T19:23:15Z</dcterms:modified>
</cp:coreProperties>
</file>