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6" r:id="rId3"/>
    <p:sldId id="268" r:id="rId4"/>
    <p:sldId id="277" r:id="rId5"/>
    <p:sldId id="278" r:id="rId6"/>
    <p:sldId id="279" r:id="rId7"/>
    <p:sldId id="280" r:id="rId8"/>
    <p:sldId id="281" r:id="rId9"/>
    <p:sldId id="282" r:id="rId10"/>
    <p:sldId id="283" r:id="rId11"/>
    <p:sldId id="258" r:id="rId12"/>
    <p:sldId id="285" r:id="rId13"/>
    <p:sldId id="324" r:id="rId14"/>
    <p:sldId id="323" r:id="rId15"/>
    <p:sldId id="325" r:id="rId16"/>
  </p:sldIdLst>
  <p:sldSz cx="18288000" cy="10287000"/>
  <p:notesSz cx="6858000" cy="9144000"/>
  <p:embeddedFontLst>
    <p:embeddedFont>
      <p:font typeface="Nunito Sans Black" pitchFamily="2" charset="0"/>
      <p:regular r:id="rId17"/>
      <p:bold r:id="rId18"/>
      <p:boldItalic r:id="rId19"/>
    </p:embeddedFont>
    <p:embeddedFont>
      <p:font typeface="Open Sans" panose="020B0606030504020204" pitchFamily="34" charset="0"/>
      <p:regular r:id="rId20"/>
      <p:bold r:id="rId21"/>
      <p:italic r:id="rId22"/>
      <p:boldItalic r:id="rId23"/>
    </p:embeddedFont>
    <p:embeddedFont>
      <p:font typeface="Open Sans Bold" panose="020B0806030504020204" charset="0"/>
      <p:regular r:id="rId24"/>
      <p:bold r:id="rId25"/>
    </p:embeddedFont>
    <p:embeddedFont>
      <p:font typeface="Questrial" pitchFamily="2" charset="0"/>
      <p:regular r:id="rId26"/>
    </p:embeddedFont>
    <p:embeddedFont>
      <p:font typeface="Quicksand"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61" y="6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 Flatz" userId="119224f6-530e-48f0-b01f-cb827609da02" providerId="ADAL" clId="{42CEB377-F8E4-4339-970A-297F63EB6781}"/>
    <pc:docChg chg="modSld">
      <pc:chgData name="Georg Flatz" userId="119224f6-530e-48f0-b01f-cb827609da02" providerId="ADAL" clId="{42CEB377-F8E4-4339-970A-297F63EB6781}" dt="2024-11-05T06:58:28.859" v="16" actId="20577"/>
      <pc:docMkLst>
        <pc:docMk/>
      </pc:docMkLst>
      <pc:sldChg chg="modSp mod">
        <pc:chgData name="Georg Flatz" userId="119224f6-530e-48f0-b01f-cb827609da02" providerId="ADAL" clId="{42CEB377-F8E4-4339-970A-297F63EB6781}" dt="2024-11-05T06:56:24.062" v="3" actId="20577"/>
        <pc:sldMkLst>
          <pc:docMk/>
          <pc:sldMk cId="0" sldId="256"/>
        </pc:sldMkLst>
        <pc:spChg chg="mod">
          <ac:chgData name="Georg Flatz" userId="119224f6-530e-48f0-b01f-cb827609da02" providerId="ADAL" clId="{42CEB377-F8E4-4339-970A-297F63EB6781}" dt="2024-11-05T06:56:24.062" v="3" actId="20577"/>
          <ac:spMkLst>
            <pc:docMk/>
            <pc:sldMk cId="0" sldId="256"/>
            <ac:spMk id="7" creationId="{00000000-0000-0000-0000-000000000000}"/>
          </ac:spMkLst>
        </pc:spChg>
      </pc:sldChg>
      <pc:sldChg chg="modSp mod">
        <pc:chgData name="Georg Flatz" userId="119224f6-530e-48f0-b01f-cb827609da02" providerId="ADAL" clId="{42CEB377-F8E4-4339-970A-297F63EB6781}" dt="2024-11-05T06:58:28.859" v="16" actId="20577"/>
        <pc:sldMkLst>
          <pc:docMk/>
          <pc:sldMk cId="2605778717" sldId="278"/>
        </pc:sldMkLst>
        <pc:spChg chg="mod">
          <ac:chgData name="Georg Flatz" userId="119224f6-530e-48f0-b01f-cb827609da02" providerId="ADAL" clId="{42CEB377-F8E4-4339-970A-297F63EB6781}" dt="2024-11-05T06:58:28.859" v="16" actId="20577"/>
          <ac:spMkLst>
            <pc:docMk/>
            <pc:sldMk cId="2605778717" sldId="278"/>
            <ac:spMk id="32" creationId="{00000000-0000-0000-0000-000000000000}"/>
          </ac:spMkLst>
        </pc:spChg>
      </pc:sldChg>
      <pc:sldChg chg="modSp mod">
        <pc:chgData name="Georg Flatz" userId="119224f6-530e-48f0-b01f-cb827609da02" providerId="ADAL" clId="{42CEB377-F8E4-4339-970A-297F63EB6781}" dt="2024-11-05T06:57:43.155" v="11" actId="20577"/>
        <pc:sldMkLst>
          <pc:docMk/>
          <pc:sldMk cId="943248655" sldId="325"/>
        </pc:sldMkLst>
        <pc:spChg chg="mod">
          <ac:chgData name="Georg Flatz" userId="119224f6-530e-48f0-b01f-cb827609da02" providerId="ADAL" clId="{42CEB377-F8E4-4339-970A-297F63EB6781}" dt="2024-11-05T06:57:43.155" v="11" actId="20577"/>
          <ac:spMkLst>
            <pc:docMk/>
            <pc:sldMk cId="943248655" sldId="325"/>
            <ac:spMk id="7" creationId="{00000000-0000-0000-0000-000000000000}"/>
          </ac:spMkLst>
        </pc:spChg>
      </pc:sldChg>
      <pc:sldChg chg="modSp mod">
        <pc:chgData name="Georg Flatz" userId="119224f6-530e-48f0-b01f-cb827609da02" providerId="ADAL" clId="{42CEB377-F8E4-4339-970A-297F63EB6781}" dt="2024-11-05T06:56:36.852" v="7" actId="20577"/>
        <pc:sldMkLst>
          <pc:docMk/>
          <pc:sldMk cId="1119873685" sldId="326"/>
        </pc:sldMkLst>
        <pc:spChg chg="mod">
          <ac:chgData name="Georg Flatz" userId="119224f6-530e-48f0-b01f-cb827609da02" providerId="ADAL" clId="{42CEB377-F8E4-4339-970A-297F63EB6781}" dt="2024-11-05T06:56:36.852" v="7" actId="20577"/>
          <ac:spMkLst>
            <pc:docMk/>
            <pc:sldMk cId="1119873685" sldId="326"/>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1.jpe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0.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svg"/><Relationship Id="rId10" Type="http://schemas.openxmlformats.org/officeDocument/2006/relationships/image" Target="../media/image58.gif"/><Relationship Id="rId4" Type="http://schemas.openxmlformats.org/officeDocument/2006/relationships/image" Target="../media/image54.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jpg"/><Relationship Id="rId12" Type="http://schemas.openxmlformats.org/officeDocument/2006/relationships/image" Target="../media/image72.jpg"/><Relationship Id="rId2" Type="http://schemas.openxmlformats.org/officeDocument/2006/relationships/image" Target="../media/image62.gif"/><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71.sv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svg"/><Relationship Id="rId9" Type="http://schemas.openxmlformats.org/officeDocument/2006/relationships/image" Target="../media/image69.svg"/><Relationship Id="rId14" Type="http://schemas.openxmlformats.org/officeDocument/2006/relationships/image" Target="../media/image74.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6.jpeg"/><Relationship Id="rId3" Type="http://schemas.openxmlformats.org/officeDocument/2006/relationships/image" Target="../media/image55.svg"/><Relationship Id="rId7" Type="http://schemas.openxmlformats.org/officeDocument/2006/relationships/image" Target="../media/image57.svg"/><Relationship Id="rId12" Type="http://schemas.openxmlformats.org/officeDocument/2006/relationships/image" Target="../media/image7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0.svg"/><Relationship Id="rId5" Type="http://schemas.openxmlformats.org/officeDocument/2006/relationships/image" Target="../media/image53.sv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gif"/><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sv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sv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2.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75882" y="1028700"/>
            <a:ext cx="5936236" cy="279003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4164">
            <a:off x="-1414336" y="328428"/>
            <a:ext cx="5996333" cy="396848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505566" y="2083273"/>
            <a:ext cx="5399856" cy="11785399"/>
          </a:xfrm>
          <a:prstGeom prst="rect">
            <a:avLst/>
          </a:prstGeom>
        </p:spPr>
      </p:pic>
      <p:sp>
        <p:nvSpPr>
          <p:cNvPr id="5" name="TextBox 5"/>
          <p:cNvSpPr txBox="1"/>
          <p:nvPr/>
        </p:nvSpPr>
        <p:spPr>
          <a:xfrm>
            <a:off x="4956977" y="4270114"/>
            <a:ext cx="8374045" cy="2447925"/>
          </a:xfrm>
          <a:prstGeom prst="rect">
            <a:avLst/>
          </a:prstGeom>
        </p:spPr>
        <p:txBody>
          <a:bodyPr lIns="0" tIns="0" rIns="0" bIns="0" rtlCol="0" anchor="t">
            <a:spAutoFit/>
          </a:bodyPr>
          <a:lstStyle/>
          <a:p>
            <a:pPr marL="0" lvl="0" indent="0" algn="ctr">
              <a:lnSpc>
                <a:spcPts val="9600"/>
              </a:lnSpc>
              <a:spcBef>
                <a:spcPct val="0"/>
              </a:spcBef>
            </a:pPr>
            <a:r>
              <a:rPr lang="en-US" sz="8000" u="none" dirty="0">
                <a:solidFill>
                  <a:srgbClr val="FFFFFF"/>
                </a:solidFill>
                <a:latin typeface="Nunito Sans Black Bold"/>
              </a:rPr>
              <a:t>Deutsch-Modul</a:t>
            </a:r>
          </a:p>
          <a:p>
            <a:pPr marL="0" lvl="0" indent="0" algn="ctr">
              <a:lnSpc>
                <a:spcPts val="9600"/>
              </a:lnSpc>
              <a:spcBef>
                <a:spcPct val="0"/>
              </a:spcBef>
            </a:pPr>
            <a:r>
              <a:rPr lang="en-US" sz="8000" dirty="0" err="1">
                <a:solidFill>
                  <a:schemeClr val="accent1">
                    <a:lumMod val="75000"/>
                  </a:schemeClr>
                </a:solidFill>
                <a:latin typeface="Nunito Sans Black Bold"/>
              </a:rPr>
              <a:t>les.seh.kom</a:t>
            </a:r>
            <a:r>
              <a:rPr lang="en-US" sz="8000" dirty="0">
                <a:solidFill>
                  <a:schemeClr val="accent1">
                    <a:lumMod val="75000"/>
                  </a:schemeClr>
                </a:solidFill>
                <a:latin typeface="Nunito Sans Black Bold"/>
              </a:rPr>
              <a:t>.</a:t>
            </a:r>
            <a:endParaRPr lang="en-US" sz="8000" u="none" dirty="0">
              <a:solidFill>
                <a:schemeClr val="accent1">
                  <a:lumMod val="75000"/>
                </a:schemeClr>
              </a:solidFill>
              <a:latin typeface="Nunito Sans Black Bold"/>
            </a:endParaRPr>
          </a:p>
        </p:txBody>
      </p:sp>
      <p:sp>
        <p:nvSpPr>
          <p:cNvPr id="7" name="TextBox 7"/>
          <p:cNvSpPr txBox="1"/>
          <p:nvPr/>
        </p:nvSpPr>
        <p:spPr>
          <a:xfrm>
            <a:off x="5094889" y="6963225"/>
            <a:ext cx="8061590" cy="1436291"/>
          </a:xfrm>
          <a:prstGeom prst="rect">
            <a:avLst/>
          </a:prstGeom>
        </p:spPr>
        <p:txBody>
          <a:bodyPr wrap="square" lIns="0" tIns="0" rIns="0" bIns="0" rtlCol="0" anchor="t">
            <a:spAutoFit/>
          </a:bodyPr>
          <a:lstStyle/>
          <a:p>
            <a:pPr algn="ctr">
              <a:lnSpc>
                <a:spcPts val="5599"/>
              </a:lnSpc>
            </a:pPr>
            <a:r>
              <a:rPr lang="en-US" sz="3999" dirty="0" err="1">
                <a:solidFill>
                  <a:srgbClr val="FFFFFF"/>
                </a:solidFill>
                <a:latin typeface="Secular One Bold"/>
              </a:rPr>
              <a:t>LESen</a:t>
            </a:r>
            <a:r>
              <a:rPr lang="en-US" sz="3999" dirty="0">
                <a:solidFill>
                  <a:srgbClr val="FFFFFF"/>
                </a:solidFill>
                <a:latin typeface="Secular One Bold"/>
              </a:rPr>
              <a:t> – </a:t>
            </a:r>
            <a:r>
              <a:rPr lang="en-US" sz="3999" dirty="0" err="1">
                <a:solidFill>
                  <a:srgbClr val="FFFFFF"/>
                </a:solidFill>
                <a:latin typeface="Secular One Bold"/>
              </a:rPr>
              <a:t>SEHen</a:t>
            </a:r>
            <a:r>
              <a:rPr lang="en-US" sz="3999" dirty="0">
                <a:solidFill>
                  <a:srgbClr val="FFFFFF"/>
                </a:solidFill>
                <a:latin typeface="Secular One Bold"/>
              </a:rPr>
              <a:t> – </a:t>
            </a:r>
            <a:r>
              <a:rPr lang="en-US" sz="3999" dirty="0" err="1">
                <a:solidFill>
                  <a:srgbClr val="FFFFFF"/>
                </a:solidFill>
                <a:latin typeface="Secular One Bold"/>
              </a:rPr>
              <a:t>KOMmunizieren</a:t>
            </a:r>
            <a:endParaRPr lang="en-US" sz="3999" dirty="0">
              <a:solidFill>
                <a:srgbClr val="FFFFFF"/>
              </a:solidFill>
              <a:latin typeface="Secular One Bold"/>
            </a:endParaRPr>
          </a:p>
          <a:p>
            <a:pPr algn="ctr">
              <a:lnSpc>
                <a:spcPts val="5599"/>
              </a:lnSpc>
            </a:pPr>
            <a:r>
              <a:rPr lang="en-US" sz="3999" dirty="0">
                <a:solidFill>
                  <a:srgbClr val="FFFFFF"/>
                </a:solidFill>
                <a:latin typeface="Secular One Bold"/>
              </a:rPr>
              <a:t>(2025 – 2028)</a:t>
            </a:r>
          </a:p>
        </p:txBody>
      </p:sp>
      <p:pic>
        <p:nvPicPr>
          <p:cNvPr id="8" name="Picture 14">
            <a:extLst>
              <a:ext uri="{FF2B5EF4-FFF2-40B4-BE49-F238E27FC236}">
                <a16:creationId xmlns:a16="http://schemas.microsoft.com/office/drawing/2014/main" id="{7799F830-C22E-545A-725C-7F81E09D7B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7497" y="3660209"/>
            <a:ext cx="3340569" cy="6186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31299" y="0"/>
            <a:ext cx="8472517" cy="10287000"/>
            <a:chOff x="0" y="0"/>
            <a:chExt cx="2231445" cy="2709333"/>
          </a:xfrm>
        </p:grpSpPr>
        <p:sp>
          <p:nvSpPr>
            <p:cNvPr id="38" name="Freeform 38"/>
            <p:cNvSpPr/>
            <p:nvPr/>
          </p:nvSpPr>
          <p:spPr>
            <a:xfrm>
              <a:off x="0" y="0"/>
              <a:ext cx="2231445" cy="2709333"/>
            </a:xfrm>
            <a:custGeom>
              <a:avLst/>
              <a:gdLst/>
              <a:ahLst/>
              <a:cxnLst/>
              <a:rect l="l" t="t" r="r" b="b"/>
              <a:pathLst>
                <a:path w="2231445" h="2709333">
                  <a:moveTo>
                    <a:pt x="0" y="0"/>
                  </a:moveTo>
                  <a:lnTo>
                    <a:pt x="2231445" y="0"/>
                  </a:lnTo>
                  <a:lnTo>
                    <a:pt x="2231445" y="2709333"/>
                  </a:lnTo>
                  <a:lnTo>
                    <a:pt x="0" y="2709333"/>
                  </a:lnTo>
                  <a:close/>
                </a:path>
              </a:pathLst>
            </a:custGeom>
            <a:solidFill>
              <a:schemeClr val="accent4">
                <a:lumMod val="50000"/>
              </a:schemeClr>
            </a:solidFill>
          </p:spPr>
          <p:txBody>
            <a:bodyPr/>
            <a:lstStyle/>
            <a:p>
              <a:endParaRPr lang="de-AT" dirty="0"/>
            </a:p>
          </p:txBody>
        </p:sp>
        <p:sp>
          <p:nvSpPr>
            <p:cNvPr id="39" name="TextBox 39"/>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pic>
        <p:nvPicPr>
          <p:cNvPr id="40" name="Picture 4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8244" y="3646210"/>
            <a:ext cx="6527245" cy="6527245"/>
          </a:xfrm>
          <a:prstGeom prst="rect">
            <a:avLst/>
          </a:prstGeom>
        </p:spPr>
      </p:pic>
      <p:sp>
        <p:nvSpPr>
          <p:cNvPr id="43" name="TextBox 43"/>
          <p:cNvSpPr txBox="1"/>
          <p:nvPr/>
        </p:nvSpPr>
        <p:spPr>
          <a:xfrm>
            <a:off x="1175189" y="2130403"/>
            <a:ext cx="6784310" cy="411138"/>
          </a:xfrm>
          <a:prstGeom prst="rect">
            <a:avLst/>
          </a:prstGeom>
        </p:spPr>
        <p:txBody>
          <a:bodyPr lIns="0" tIns="0" rIns="0" bIns="0" rtlCol="0" anchor="t">
            <a:spAutoFit/>
          </a:bodyPr>
          <a:lstStyle/>
          <a:p>
            <a:pPr marL="0" lvl="0" indent="0" algn="l">
              <a:lnSpc>
                <a:spcPts val="3080"/>
              </a:lnSpc>
              <a:spcBef>
                <a:spcPct val="0"/>
              </a:spcBef>
            </a:pPr>
            <a:r>
              <a:rPr lang="en-US" sz="3600" b="1" dirty="0">
                <a:solidFill>
                  <a:schemeClr val="accent2">
                    <a:lumMod val="20000"/>
                    <a:lumOff val="80000"/>
                  </a:schemeClr>
                </a:solidFill>
                <a:latin typeface="Questrial"/>
              </a:rPr>
              <a:t>8</a:t>
            </a:r>
            <a:r>
              <a:rPr lang="en-US" sz="3600" b="1" u="none" dirty="0">
                <a:solidFill>
                  <a:schemeClr val="accent2">
                    <a:lumMod val="20000"/>
                    <a:lumOff val="80000"/>
                  </a:schemeClr>
                </a:solidFill>
                <a:latin typeface="Questrial"/>
              </a:rPr>
              <a:t>. Kl. / 1. Sem. – Manuela Frey</a:t>
            </a:r>
          </a:p>
        </p:txBody>
      </p:sp>
      <p:sp>
        <p:nvSpPr>
          <p:cNvPr id="44" name="TextBox 44"/>
          <p:cNvSpPr txBox="1"/>
          <p:nvPr/>
        </p:nvSpPr>
        <p:spPr>
          <a:xfrm>
            <a:off x="1175189" y="764412"/>
            <a:ext cx="6210300" cy="938719"/>
          </a:xfrm>
          <a:prstGeom prst="rect">
            <a:avLst/>
          </a:prstGeom>
        </p:spPr>
        <p:txBody>
          <a:bodyPr wrap="square" lIns="0" tIns="0" rIns="0" bIns="0" rtlCol="0" anchor="t">
            <a:spAutoFit/>
          </a:bodyPr>
          <a:lstStyle/>
          <a:p>
            <a:pPr marL="0" lvl="0" indent="0">
              <a:spcBef>
                <a:spcPct val="0"/>
              </a:spcBef>
            </a:pPr>
            <a:r>
              <a:rPr lang="en-US" sz="6100" dirty="0">
                <a:solidFill>
                  <a:schemeClr val="accent2">
                    <a:lumMod val="20000"/>
                    <a:lumOff val="80000"/>
                  </a:schemeClr>
                </a:solidFill>
                <a:latin typeface="Nunito Sans Black Bold"/>
              </a:rPr>
              <a:t>Theater &amp; Film</a:t>
            </a:r>
          </a:p>
        </p:txBody>
      </p:sp>
      <p:sp>
        <p:nvSpPr>
          <p:cNvPr id="45" name="TextBox 13">
            <a:extLst>
              <a:ext uri="{FF2B5EF4-FFF2-40B4-BE49-F238E27FC236}">
                <a16:creationId xmlns:a16="http://schemas.microsoft.com/office/drawing/2014/main" id="{B73DFC56-865D-1F34-EE39-019E51D56879}"/>
              </a:ext>
            </a:extLst>
          </p:cNvPr>
          <p:cNvSpPr txBox="1"/>
          <p:nvPr/>
        </p:nvSpPr>
        <p:spPr>
          <a:xfrm>
            <a:off x="11277600" y="8722370"/>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sp>
        <p:nvSpPr>
          <p:cNvPr id="51" name="TextBox 32">
            <a:extLst>
              <a:ext uri="{FF2B5EF4-FFF2-40B4-BE49-F238E27FC236}">
                <a16:creationId xmlns:a16="http://schemas.microsoft.com/office/drawing/2014/main" id="{CB8E2F67-7C0E-2B06-D55D-1DD60BCA5AD1}"/>
              </a:ext>
            </a:extLst>
          </p:cNvPr>
          <p:cNvSpPr txBox="1"/>
          <p:nvPr/>
        </p:nvSpPr>
        <p:spPr>
          <a:xfrm>
            <a:off x="9315521" y="2825095"/>
            <a:ext cx="7956350" cy="4124206"/>
          </a:xfrm>
          <a:prstGeom prst="rect">
            <a:avLst/>
          </a:prstGeom>
        </p:spPr>
        <p:txBody>
          <a:bodyPr wrap="square" lIns="0" tIns="0" rIns="0" bIns="0" rtlCol="0" anchor="t">
            <a:spAutoFit/>
          </a:bodyPr>
          <a:lstStyle/>
          <a:p>
            <a:pPr marL="0" lvl="1" algn="l">
              <a:spcBef>
                <a:spcPct val="0"/>
              </a:spcBef>
            </a:pPr>
            <a:r>
              <a:rPr lang="en-US" sz="5500" u="none" dirty="0">
                <a:solidFill>
                  <a:srgbClr val="000000"/>
                </a:solidFill>
                <a:latin typeface="Questrial"/>
              </a:rPr>
              <a:t>Das Theater </a:t>
            </a:r>
            <a:r>
              <a:rPr lang="en-US" sz="5500" u="none" dirty="0" err="1">
                <a:solidFill>
                  <a:srgbClr val="000000"/>
                </a:solidFill>
                <a:latin typeface="Questrial"/>
              </a:rPr>
              <a:t>ist</a:t>
            </a:r>
            <a:r>
              <a:rPr lang="en-US" sz="5500" u="none" dirty="0">
                <a:solidFill>
                  <a:srgbClr val="000000"/>
                </a:solidFill>
                <a:latin typeface="Questrial"/>
              </a:rPr>
              <a:t> die </a:t>
            </a:r>
            <a:r>
              <a:rPr lang="en-US" sz="5500" u="none" dirty="0" err="1">
                <a:solidFill>
                  <a:srgbClr val="000000"/>
                </a:solidFill>
                <a:latin typeface="Questrial"/>
              </a:rPr>
              <a:t>tätige</a:t>
            </a:r>
            <a:r>
              <a:rPr lang="en-US" sz="5500" u="none" dirty="0">
                <a:solidFill>
                  <a:srgbClr val="000000"/>
                </a:solidFill>
                <a:latin typeface="Questrial"/>
              </a:rPr>
              <a:t> </a:t>
            </a:r>
            <a:r>
              <a:rPr lang="en-US" sz="5500" u="none" dirty="0" err="1">
                <a:solidFill>
                  <a:srgbClr val="000000"/>
                </a:solidFill>
                <a:latin typeface="Questrial"/>
              </a:rPr>
              <a:t>Reflexion</a:t>
            </a:r>
            <a:r>
              <a:rPr lang="en-US" sz="5500" u="none" dirty="0">
                <a:solidFill>
                  <a:srgbClr val="000000"/>
                </a:solidFill>
                <a:latin typeface="Questrial"/>
              </a:rPr>
              <a:t> des Menschen </a:t>
            </a:r>
            <a:r>
              <a:rPr lang="en-US" sz="5500" u="none" dirty="0" err="1">
                <a:solidFill>
                  <a:srgbClr val="000000"/>
                </a:solidFill>
                <a:latin typeface="Questrial"/>
              </a:rPr>
              <a:t>über</a:t>
            </a:r>
            <a:r>
              <a:rPr lang="en-US" sz="5500" u="none" dirty="0">
                <a:solidFill>
                  <a:srgbClr val="000000"/>
                </a:solidFill>
                <a:latin typeface="Questrial"/>
              </a:rPr>
              <a:t> </a:t>
            </a:r>
            <a:r>
              <a:rPr lang="en-US" sz="5500" u="none" dirty="0" err="1">
                <a:solidFill>
                  <a:srgbClr val="000000"/>
                </a:solidFill>
                <a:latin typeface="Questrial"/>
              </a:rPr>
              <a:t>sich</a:t>
            </a:r>
            <a:r>
              <a:rPr lang="en-US" sz="5500" dirty="0">
                <a:solidFill>
                  <a:srgbClr val="000000"/>
                </a:solidFill>
                <a:latin typeface="Questrial"/>
              </a:rPr>
              <a:t> </a:t>
            </a:r>
            <a:r>
              <a:rPr lang="en-US" sz="5500" dirty="0" err="1">
                <a:solidFill>
                  <a:srgbClr val="000000"/>
                </a:solidFill>
                <a:latin typeface="Questrial"/>
              </a:rPr>
              <a:t>selbst</a:t>
            </a:r>
            <a:r>
              <a:rPr lang="en-US" sz="5500" dirty="0">
                <a:solidFill>
                  <a:srgbClr val="000000"/>
                </a:solidFill>
                <a:latin typeface="Questrial"/>
              </a:rPr>
              <a:t>.</a:t>
            </a:r>
          </a:p>
          <a:p>
            <a:pPr marL="0" lvl="1" algn="l">
              <a:spcBef>
                <a:spcPct val="0"/>
              </a:spcBef>
            </a:pPr>
            <a:endParaRPr lang="en-US" sz="6000" u="none" dirty="0">
              <a:solidFill>
                <a:srgbClr val="000000"/>
              </a:solidFill>
              <a:latin typeface="Questrial"/>
            </a:endParaRPr>
          </a:p>
          <a:p>
            <a:pPr marL="0" lvl="1" algn="l">
              <a:spcBef>
                <a:spcPct val="0"/>
              </a:spcBef>
            </a:pPr>
            <a:r>
              <a:rPr lang="en-US" sz="4300" dirty="0">
                <a:latin typeface="Nunito Sans Black" pitchFamily="2" charset="0"/>
              </a:rPr>
              <a:t>Novalis</a:t>
            </a:r>
          </a:p>
        </p:txBody>
      </p:sp>
      <p:pic>
        <p:nvPicPr>
          <p:cNvPr id="2" name="Picture 2" descr="Bildergebnis für Novalis">
            <a:extLst>
              <a:ext uri="{FF2B5EF4-FFF2-40B4-BE49-F238E27FC236}">
                <a16:creationId xmlns:a16="http://schemas.microsoft.com/office/drawing/2014/main" id="{A76DB3F3-199D-828D-00C5-C22A34146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583" y="4476977"/>
            <a:ext cx="4953000" cy="5055297"/>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2859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4E4"/>
        </a:solidFill>
        <a:effectLst/>
      </p:bgPr>
    </p:bg>
    <p:spTree>
      <p:nvGrpSpPr>
        <p:cNvPr id="1" name=""/>
        <p:cNvGrpSpPr/>
        <p:nvPr/>
      </p:nvGrpSpPr>
      <p:grpSpPr>
        <a:xfrm>
          <a:off x="0" y="0"/>
          <a:ext cx="0" cy="0"/>
          <a:chOff x="0" y="0"/>
          <a:chExt cx="0" cy="0"/>
        </a:xfrm>
      </p:grpSpPr>
      <p:grpSp>
        <p:nvGrpSpPr>
          <p:cNvPr id="2" name="Group 2"/>
          <p:cNvGrpSpPr/>
          <p:nvPr/>
        </p:nvGrpSpPr>
        <p:grpSpPr>
          <a:xfrm>
            <a:off x="1358048" y="3366468"/>
            <a:ext cx="661243" cy="579967"/>
            <a:chOff x="0" y="0"/>
            <a:chExt cx="237662" cy="208450"/>
          </a:xfrm>
        </p:grpSpPr>
        <p:sp>
          <p:nvSpPr>
            <p:cNvPr id="3" name="Freeform 3"/>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0000">
                <a:alpha val="0"/>
              </a:srgbClr>
            </a:solidFill>
            <a:ln>
              <a:noFill/>
            </a:ln>
          </p:spPr>
          <p:txBody>
            <a:bodyPr/>
            <a:lstStyle/>
            <a:p>
              <a:endParaRPr lang="de-AT"/>
            </a:p>
          </p:txBody>
        </p:sp>
        <p:sp>
          <p:nvSpPr>
            <p:cNvPr id="4" name="TextBox 4"/>
            <p:cNvSpPr txBox="1"/>
            <p:nvPr/>
          </p:nvSpPr>
          <p:spPr>
            <a:xfrm>
              <a:off x="0" y="-57150"/>
              <a:ext cx="812800" cy="869950"/>
            </a:xfrm>
            <a:prstGeom prst="rect">
              <a:avLst/>
            </a:prstGeom>
          </p:spPr>
          <p:txBody>
            <a:bodyPr lIns="50800" tIns="50800" rIns="50800" bIns="50800" rtlCol="0" anchor="ctr"/>
            <a:lstStyle/>
            <a:p>
              <a:pPr marL="0" lvl="0" indent="0" algn="l">
                <a:lnSpc>
                  <a:spcPts val="3299"/>
                </a:lnSpc>
                <a:spcBef>
                  <a:spcPct val="0"/>
                </a:spcBef>
              </a:pPr>
              <a:endParaRPr lang="en-US" sz="2199" u="none" dirty="0">
                <a:solidFill>
                  <a:srgbClr val="12222B"/>
                </a:solidFill>
                <a:latin typeface="Nunito Sans Black"/>
              </a:endParaRPr>
            </a:p>
          </p:txBody>
        </p:sp>
      </p:grpSp>
      <p:grpSp>
        <p:nvGrpSpPr>
          <p:cNvPr id="5" name="Group 5"/>
          <p:cNvGrpSpPr/>
          <p:nvPr/>
        </p:nvGrpSpPr>
        <p:grpSpPr>
          <a:xfrm>
            <a:off x="7263788" y="3366468"/>
            <a:ext cx="661243" cy="579967"/>
            <a:chOff x="0" y="0"/>
            <a:chExt cx="237662" cy="208450"/>
          </a:xfrm>
        </p:grpSpPr>
        <p:sp>
          <p:nvSpPr>
            <p:cNvPr id="6" name="Freeform 6"/>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0000">
                <a:alpha val="0"/>
              </a:srgbClr>
            </a:solidFill>
            <a:ln>
              <a:noFill/>
            </a:ln>
          </p:spPr>
          <p:txBody>
            <a:bodyPr/>
            <a:lstStyle/>
            <a:p>
              <a:endParaRPr lang="de-AT"/>
            </a:p>
          </p:txBody>
        </p:sp>
        <p:sp>
          <p:nvSpPr>
            <p:cNvPr id="7" name="TextBox 7"/>
            <p:cNvSpPr txBox="1"/>
            <p:nvPr/>
          </p:nvSpPr>
          <p:spPr>
            <a:xfrm>
              <a:off x="0" y="-57150"/>
              <a:ext cx="812800" cy="869950"/>
            </a:xfrm>
            <a:prstGeom prst="rect">
              <a:avLst/>
            </a:prstGeom>
          </p:spPr>
          <p:txBody>
            <a:bodyPr lIns="50800" tIns="50800" rIns="50800" bIns="50800" rtlCol="0" anchor="ctr"/>
            <a:lstStyle/>
            <a:p>
              <a:pPr marL="0" lvl="0" indent="0" algn="l">
                <a:lnSpc>
                  <a:spcPts val="3299"/>
                </a:lnSpc>
                <a:spcBef>
                  <a:spcPct val="0"/>
                </a:spcBef>
              </a:pPr>
              <a:endParaRPr lang="en-US" sz="2199" u="none" dirty="0">
                <a:solidFill>
                  <a:srgbClr val="12222B"/>
                </a:solidFill>
                <a:latin typeface="Nunito Sans Black"/>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28410" y="-1863990"/>
            <a:ext cx="7679624" cy="758179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8091">
            <a:off x="-245465" y="-465136"/>
            <a:ext cx="2548330" cy="321463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3614">
            <a:off x="4991959" y="8705994"/>
            <a:ext cx="4005932" cy="211950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700977">
            <a:off x="-769293" y="5974848"/>
            <a:ext cx="7679624" cy="7581794"/>
          </a:xfrm>
          <a:prstGeom prst="rect">
            <a:avLst/>
          </a:prstGeom>
        </p:spPr>
      </p:pic>
      <p:pic>
        <p:nvPicPr>
          <p:cNvPr id="15" name="Picture 15"/>
          <p:cNvPicPr>
            <a:picLocks noChangeAspect="1"/>
          </p:cNvPicPr>
          <p:nvPr/>
        </p:nvPicPr>
        <p:blipFill>
          <a:blip r:embed="rId10"/>
          <a:srcRect/>
          <a:stretch>
            <a:fillRect/>
          </a:stretch>
        </p:blipFill>
        <p:spPr>
          <a:xfrm>
            <a:off x="14358265" y="2436894"/>
            <a:ext cx="2619914" cy="1571948"/>
          </a:xfrm>
          <a:prstGeom prst="rect">
            <a:avLst/>
          </a:prstGeom>
        </p:spPr>
      </p:pic>
      <p:sp>
        <p:nvSpPr>
          <p:cNvPr id="16" name="TextBox 16"/>
          <p:cNvSpPr txBox="1"/>
          <p:nvPr/>
        </p:nvSpPr>
        <p:spPr>
          <a:xfrm>
            <a:off x="1358048" y="1666198"/>
            <a:ext cx="11948770" cy="1487587"/>
          </a:xfrm>
          <a:prstGeom prst="rect">
            <a:avLst/>
          </a:prstGeom>
        </p:spPr>
        <p:txBody>
          <a:bodyPr lIns="0" tIns="0" rIns="0" bIns="0" rtlCol="0" anchor="t">
            <a:spAutoFit/>
          </a:bodyPr>
          <a:lstStyle/>
          <a:p>
            <a:pPr marL="0" lvl="0" indent="0" algn="ctr">
              <a:lnSpc>
                <a:spcPts val="5800"/>
              </a:lnSpc>
              <a:spcBef>
                <a:spcPct val="0"/>
              </a:spcBef>
            </a:pPr>
            <a:r>
              <a:rPr lang="en-US" sz="6600" b="1" dirty="0">
                <a:solidFill>
                  <a:srgbClr val="12222B"/>
                </a:solidFill>
                <a:latin typeface="Open Sans Bold"/>
              </a:rPr>
              <a:t>Theater-</a:t>
            </a:r>
            <a:r>
              <a:rPr lang="en-US" sz="5500" b="1" dirty="0">
                <a:solidFill>
                  <a:srgbClr val="12222B"/>
                </a:solidFill>
                <a:latin typeface="Open Sans Bold"/>
              </a:rPr>
              <a:t> &amp; </a:t>
            </a:r>
            <a:r>
              <a:rPr lang="en-US" sz="5500" b="1" dirty="0" err="1">
                <a:solidFill>
                  <a:srgbClr val="12222B"/>
                </a:solidFill>
                <a:latin typeface="Open Sans Bold"/>
              </a:rPr>
              <a:t>Probenbesuche</a:t>
            </a:r>
            <a:endParaRPr lang="en-US" sz="5500" b="1" dirty="0">
              <a:solidFill>
                <a:srgbClr val="12222B"/>
              </a:solidFill>
              <a:latin typeface="Open Sans Bold"/>
            </a:endParaRPr>
          </a:p>
          <a:p>
            <a:pPr marL="0" lvl="0" indent="0" algn="ctr">
              <a:lnSpc>
                <a:spcPts val="5800"/>
              </a:lnSpc>
              <a:spcBef>
                <a:spcPct val="0"/>
              </a:spcBef>
            </a:pPr>
            <a:r>
              <a:rPr lang="en-US" sz="4600" dirty="0" err="1">
                <a:solidFill>
                  <a:srgbClr val="12222B"/>
                </a:solidFill>
                <a:latin typeface="Open Sans Bold"/>
              </a:rPr>
              <a:t>z.B.</a:t>
            </a:r>
            <a:r>
              <a:rPr lang="en-US" sz="4600" dirty="0">
                <a:solidFill>
                  <a:srgbClr val="12222B"/>
                </a:solidFill>
                <a:latin typeface="Open Sans Bold"/>
              </a:rPr>
              <a:t> am </a:t>
            </a:r>
            <a:r>
              <a:rPr lang="en-US" sz="4600" dirty="0" err="1">
                <a:solidFill>
                  <a:srgbClr val="12222B"/>
                </a:solidFill>
                <a:latin typeface="Open Sans Bold"/>
              </a:rPr>
              <a:t>Vorarlberger</a:t>
            </a:r>
            <a:r>
              <a:rPr lang="en-US" sz="4600" dirty="0">
                <a:solidFill>
                  <a:srgbClr val="12222B"/>
                </a:solidFill>
                <a:latin typeface="Open Sans Bold"/>
              </a:rPr>
              <a:t> </a:t>
            </a:r>
            <a:r>
              <a:rPr lang="en-US" sz="4600" dirty="0" err="1">
                <a:solidFill>
                  <a:srgbClr val="12222B"/>
                </a:solidFill>
                <a:latin typeface="Open Sans Bold"/>
              </a:rPr>
              <a:t>Landestheater</a:t>
            </a:r>
            <a:endParaRPr lang="en-US" sz="4600" dirty="0">
              <a:solidFill>
                <a:srgbClr val="12222B"/>
              </a:solidFill>
              <a:latin typeface="Open Sans Bold"/>
            </a:endParaRPr>
          </a:p>
        </p:txBody>
      </p:sp>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3327">
            <a:off x="15589725" y="7810220"/>
            <a:ext cx="3529199" cy="3355948"/>
          </a:xfrm>
          <a:prstGeom prst="rect">
            <a:avLst/>
          </a:prstGeom>
        </p:spPr>
      </p:pic>
      <p:sp>
        <p:nvSpPr>
          <p:cNvPr id="24" name="TextBox 13">
            <a:extLst>
              <a:ext uri="{FF2B5EF4-FFF2-40B4-BE49-F238E27FC236}">
                <a16:creationId xmlns:a16="http://schemas.microsoft.com/office/drawing/2014/main" id="{C3D12DC5-7587-77AF-3A1B-BDFE3F81D30E}"/>
              </a:ext>
            </a:extLst>
          </p:cNvPr>
          <p:cNvSpPr txBox="1"/>
          <p:nvPr/>
        </p:nvSpPr>
        <p:spPr>
          <a:xfrm>
            <a:off x="9180095" y="8947371"/>
            <a:ext cx="6629400" cy="1231106"/>
          </a:xfrm>
          <a:prstGeom prst="rect">
            <a:avLst/>
          </a:prstGeom>
        </p:spPr>
        <p:txBody>
          <a:bodyPr wrap="square" lIns="0" tIns="0" rIns="0" bIns="0" rtlCol="0" anchor="t">
            <a:spAutoFit/>
          </a:bodyPr>
          <a:lstStyle/>
          <a:p>
            <a:pPr algn="ctr">
              <a:lnSpc>
                <a:spcPts val="9600"/>
              </a:lnSpc>
            </a:pPr>
            <a:r>
              <a:rPr lang="en-US" sz="7200" dirty="0" err="1">
                <a:solidFill>
                  <a:schemeClr val="tx1">
                    <a:lumMod val="85000"/>
                    <a:lumOff val="15000"/>
                  </a:schemeClr>
                </a:solidFill>
                <a:latin typeface="Nunito Sans Black Bold"/>
              </a:rPr>
              <a:t>les.seh.kom</a:t>
            </a:r>
            <a:r>
              <a:rPr lang="en-US" sz="7200" dirty="0">
                <a:solidFill>
                  <a:schemeClr val="tx1">
                    <a:lumMod val="85000"/>
                    <a:lumOff val="15000"/>
                  </a:schemeClr>
                </a:solidFill>
                <a:latin typeface="Nunito Sans Black Bold"/>
              </a:rPr>
              <a:t>.</a:t>
            </a:r>
          </a:p>
        </p:txBody>
      </p:sp>
      <p:sp>
        <p:nvSpPr>
          <p:cNvPr id="25" name="TextBox 44">
            <a:extLst>
              <a:ext uri="{FF2B5EF4-FFF2-40B4-BE49-F238E27FC236}">
                <a16:creationId xmlns:a16="http://schemas.microsoft.com/office/drawing/2014/main" id="{399003F7-38F0-FEE8-FB87-1499089E62B1}"/>
              </a:ext>
            </a:extLst>
          </p:cNvPr>
          <p:cNvSpPr txBox="1"/>
          <p:nvPr/>
        </p:nvSpPr>
        <p:spPr>
          <a:xfrm>
            <a:off x="11093001" y="551095"/>
            <a:ext cx="6530528" cy="938719"/>
          </a:xfrm>
          <a:prstGeom prst="rect">
            <a:avLst/>
          </a:prstGeom>
        </p:spPr>
        <p:txBody>
          <a:bodyPr wrap="square" lIns="0" tIns="0" rIns="0" bIns="0" rtlCol="0" anchor="t">
            <a:spAutoFit/>
          </a:bodyPr>
          <a:lstStyle/>
          <a:p>
            <a:pPr marL="0" lvl="0" indent="0" algn="r">
              <a:spcBef>
                <a:spcPct val="0"/>
              </a:spcBef>
            </a:pPr>
            <a:r>
              <a:rPr lang="en-US" sz="6100" dirty="0">
                <a:solidFill>
                  <a:srgbClr val="000000"/>
                </a:solidFill>
                <a:latin typeface="Nunito Sans Black Bold"/>
              </a:rPr>
              <a:t>Theater &amp; Film</a:t>
            </a:r>
          </a:p>
        </p:txBody>
      </p:sp>
      <p:pic>
        <p:nvPicPr>
          <p:cNvPr id="26" name="Picture 2">
            <a:extLst>
              <a:ext uri="{FF2B5EF4-FFF2-40B4-BE49-F238E27FC236}">
                <a16:creationId xmlns:a16="http://schemas.microsoft.com/office/drawing/2014/main" id="{7020F08E-2599-08FD-3D8B-8D2F6DA9E4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6360" y="3436980"/>
            <a:ext cx="10541272" cy="503455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6">
            <a:extLst>
              <a:ext uri="{FF2B5EF4-FFF2-40B4-BE49-F238E27FC236}">
                <a16:creationId xmlns:a16="http://schemas.microsoft.com/office/drawing/2014/main" id="{8025853D-6C3D-8EAB-A48F-2CF58AD7DDB2}"/>
              </a:ext>
            </a:extLst>
          </p:cNvPr>
          <p:cNvSpPr txBox="1"/>
          <p:nvPr/>
        </p:nvSpPr>
        <p:spPr>
          <a:xfrm>
            <a:off x="12849588" y="5271030"/>
            <a:ext cx="5805548" cy="1453924"/>
          </a:xfrm>
          <a:prstGeom prst="rect">
            <a:avLst/>
          </a:prstGeom>
        </p:spPr>
        <p:txBody>
          <a:bodyPr wrap="square" lIns="0" tIns="0" rIns="0" bIns="0" rtlCol="0" anchor="t">
            <a:spAutoFit/>
          </a:bodyPr>
          <a:lstStyle/>
          <a:p>
            <a:pPr marL="0" lvl="0" indent="0">
              <a:lnSpc>
                <a:spcPts val="5800"/>
              </a:lnSpc>
              <a:spcBef>
                <a:spcPct val="0"/>
              </a:spcBef>
            </a:pPr>
            <a:r>
              <a:rPr lang="en-US" sz="4400" b="1" dirty="0" err="1">
                <a:solidFill>
                  <a:srgbClr val="12222B"/>
                </a:solidFill>
                <a:latin typeface="Open Sans Bold"/>
              </a:rPr>
              <a:t>Sophokles</a:t>
            </a:r>
            <a:endParaRPr lang="en-US" sz="4000" b="1" dirty="0">
              <a:solidFill>
                <a:srgbClr val="12222B"/>
              </a:solidFill>
              <a:latin typeface="Open Sans Bold"/>
            </a:endParaRPr>
          </a:p>
          <a:p>
            <a:pPr marL="0" lvl="0" indent="0">
              <a:lnSpc>
                <a:spcPts val="5800"/>
              </a:lnSpc>
              <a:spcBef>
                <a:spcPct val="0"/>
              </a:spcBef>
            </a:pPr>
            <a:r>
              <a:rPr lang="en-US" sz="3600" dirty="0">
                <a:solidFill>
                  <a:srgbClr val="12222B"/>
                </a:solidFill>
                <a:latin typeface="Open Sans Bold"/>
              </a:rPr>
              <a:t>König </a:t>
            </a:r>
            <a:r>
              <a:rPr lang="en-US" sz="3600" dirty="0" err="1">
                <a:solidFill>
                  <a:srgbClr val="12222B"/>
                </a:solidFill>
                <a:latin typeface="Open Sans Bold"/>
              </a:rPr>
              <a:t>Ödipus</a:t>
            </a:r>
            <a:endParaRPr lang="en-US" sz="3600" dirty="0">
              <a:solidFill>
                <a:srgbClr val="12222B"/>
              </a:solidFill>
              <a:latin typeface="Open Sans Bold"/>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D8B3"/>
        </a:solidFill>
        <a:effectLst/>
      </p:bgPr>
    </p:bg>
    <p:spTree>
      <p:nvGrpSpPr>
        <p:cNvPr id="1" name=""/>
        <p:cNvGrpSpPr/>
        <p:nvPr/>
      </p:nvGrpSpPr>
      <p:grpSpPr>
        <a:xfrm>
          <a:off x="0" y="0"/>
          <a:ext cx="0" cy="0"/>
          <a:chOff x="0" y="0"/>
          <a:chExt cx="0" cy="0"/>
        </a:xfrm>
      </p:grpSpPr>
      <p:grpSp>
        <p:nvGrpSpPr>
          <p:cNvPr id="2" name="Group 2"/>
          <p:cNvGrpSpPr/>
          <p:nvPr/>
        </p:nvGrpSpPr>
        <p:grpSpPr>
          <a:xfrm>
            <a:off x="1358048" y="3355340"/>
            <a:ext cx="661243" cy="579967"/>
            <a:chOff x="0" y="0"/>
            <a:chExt cx="237662" cy="208450"/>
          </a:xfrm>
        </p:grpSpPr>
        <p:sp>
          <p:nvSpPr>
            <p:cNvPr id="3" name="Freeform 3"/>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0000">
                <a:alpha val="0"/>
              </a:srgbClr>
            </a:solidFill>
            <a:ln>
              <a:noFill/>
            </a:ln>
          </p:spPr>
          <p:txBody>
            <a:bodyPr/>
            <a:lstStyle/>
            <a:p>
              <a:endParaRPr lang="de-AT"/>
            </a:p>
          </p:txBody>
        </p:sp>
        <p:sp>
          <p:nvSpPr>
            <p:cNvPr id="4" name="TextBox 4"/>
            <p:cNvSpPr txBox="1"/>
            <p:nvPr/>
          </p:nvSpPr>
          <p:spPr>
            <a:xfrm>
              <a:off x="0" y="-57150"/>
              <a:ext cx="812800" cy="869950"/>
            </a:xfrm>
            <a:prstGeom prst="rect">
              <a:avLst/>
            </a:prstGeom>
          </p:spPr>
          <p:txBody>
            <a:bodyPr lIns="50800" tIns="50800" rIns="50800" bIns="50800" rtlCol="0" anchor="ctr"/>
            <a:lstStyle/>
            <a:p>
              <a:pPr marL="0" lvl="0" indent="0" algn="l">
                <a:lnSpc>
                  <a:spcPts val="3299"/>
                </a:lnSpc>
                <a:spcBef>
                  <a:spcPct val="0"/>
                </a:spcBef>
              </a:pPr>
              <a:endParaRPr lang="en-US" sz="2199" u="none" dirty="0">
                <a:solidFill>
                  <a:srgbClr val="12222B"/>
                </a:solidFill>
                <a:latin typeface="Nunito Sans Black"/>
              </a:endParaRPr>
            </a:p>
          </p:txBody>
        </p:sp>
      </p:grpSp>
      <p:pic>
        <p:nvPicPr>
          <p:cNvPr id="11" name="Picture 11"/>
          <p:cNvPicPr>
            <a:picLocks noChangeAspect="1"/>
          </p:cNvPicPr>
          <p:nvPr/>
        </p:nvPicPr>
        <p:blipFill>
          <a:blip r:embed="rId2"/>
          <a:srcRect/>
          <a:stretch>
            <a:fillRect/>
          </a:stretch>
        </p:blipFill>
        <p:spPr>
          <a:xfrm rot="8468998">
            <a:off x="14476374" y="8942035"/>
            <a:ext cx="4907156" cy="541045"/>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622645">
            <a:off x="-318136" y="-1500060"/>
            <a:ext cx="5033219" cy="5333855"/>
          </a:xfrm>
          <a:prstGeom prst="rect">
            <a:avLst/>
          </a:prstGeom>
        </p:spPr>
      </p:pic>
      <p:pic>
        <p:nvPicPr>
          <p:cNvPr id="13" name="Picture 13"/>
          <p:cNvPicPr>
            <a:picLocks noChangeAspect="1"/>
          </p:cNvPicPr>
          <p:nvPr/>
        </p:nvPicPr>
        <p:blipFill>
          <a:blip r:embed="rId2"/>
          <a:srcRect/>
          <a:stretch>
            <a:fillRect/>
          </a:stretch>
        </p:blipFill>
        <p:spPr>
          <a:xfrm rot="-1929249">
            <a:off x="-570956" y="184503"/>
            <a:ext cx="4907156" cy="541045"/>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519827">
            <a:off x="14740522" y="-4113634"/>
            <a:ext cx="10099932" cy="9604118"/>
          </a:xfrm>
          <a:prstGeom prst="rect">
            <a:avLst/>
          </a:prstGeom>
        </p:spPr>
      </p:pic>
      <p:sp>
        <p:nvSpPr>
          <p:cNvPr id="25" name="TextBox 44">
            <a:extLst>
              <a:ext uri="{FF2B5EF4-FFF2-40B4-BE49-F238E27FC236}">
                <a16:creationId xmlns:a16="http://schemas.microsoft.com/office/drawing/2014/main" id="{56E2608D-4644-A729-A3A4-357ED615C8FF}"/>
              </a:ext>
            </a:extLst>
          </p:cNvPr>
          <p:cNvSpPr txBox="1"/>
          <p:nvPr/>
        </p:nvSpPr>
        <p:spPr>
          <a:xfrm>
            <a:off x="10058400" y="392592"/>
            <a:ext cx="7094879" cy="1107996"/>
          </a:xfrm>
          <a:prstGeom prst="rect">
            <a:avLst/>
          </a:prstGeom>
        </p:spPr>
        <p:txBody>
          <a:bodyPr wrap="square" lIns="0" tIns="0" rIns="0" bIns="0" rtlCol="0" anchor="t">
            <a:spAutoFit/>
          </a:bodyPr>
          <a:lstStyle/>
          <a:p>
            <a:pPr marL="0" lvl="0" indent="0" algn="r">
              <a:spcBef>
                <a:spcPct val="0"/>
              </a:spcBef>
            </a:pPr>
            <a:r>
              <a:rPr lang="en-US" sz="7200" dirty="0">
                <a:solidFill>
                  <a:schemeClr val="tx1">
                    <a:lumMod val="85000"/>
                    <a:lumOff val="15000"/>
                  </a:schemeClr>
                </a:solidFill>
                <a:latin typeface="Nunito Sans Black Bold"/>
              </a:rPr>
              <a:t>Theater &amp; Film</a:t>
            </a:r>
          </a:p>
        </p:txBody>
      </p:sp>
      <p:sp>
        <p:nvSpPr>
          <p:cNvPr id="27" name="TextBox 16">
            <a:extLst>
              <a:ext uri="{FF2B5EF4-FFF2-40B4-BE49-F238E27FC236}">
                <a16:creationId xmlns:a16="http://schemas.microsoft.com/office/drawing/2014/main" id="{C9DB444B-6E9A-4A53-AE73-8879E367BBCD}"/>
              </a:ext>
            </a:extLst>
          </p:cNvPr>
          <p:cNvSpPr txBox="1"/>
          <p:nvPr/>
        </p:nvSpPr>
        <p:spPr>
          <a:xfrm>
            <a:off x="232408" y="2470854"/>
            <a:ext cx="11948770" cy="2197718"/>
          </a:xfrm>
          <a:prstGeom prst="rect">
            <a:avLst/>
          </a:prstGeom>
        </p:spPr>
        <p:txBody>
          <a:bodyPr lIns="0" tIns="0" rIns="0" bIns="0" rtlCol="0" anchor="t">
            <a:spAutoFit/>
          </a:bodyPr>
          <a:lstStyle/>
          <a:p>
            <a:pPr marL="0" lvl="0" indent="0" algn="ctr">
              <a:lnSpc>
                <a:spcPts val="5800"/>
              </a:lnSpc>
              <a:spcBef>
                <a:spcPct val="0"/>
              </a:spcBef>
            </a:pPr>
            <a:r>
              <a:rPr lang="en-US" sz="5500" b="1" dirty="0">
                <a:solidFill>
                  <a:srgbClr val="12222B"/>
                </a:solidFill>
                <a:latin typeface="Open Sans Bold"/>
              </a:rPr>
              <a:t>Theater- &amp; </a:t>
            </a:r>
            <a:r>
              <a:rPr lang="en-US" sz="6600" b="1" dirty="0" err="1">
                <a:solidFill>
                  <a:srgbClr val="12222B"/>
                </a:solidFill>
                <a:latin typeface="Open Sans Bold"/>
              </a:rPr>
              <a:t>Probenbesuche</a:t>
            </a:r>
            <a:endParaRPr lang="en-US" sz="6600" b="1" dirty="0">
              <a:solidFill>
                <a:srgbClr val="12222B"/>
              </a:solidFill>
              <a:latin typeface="Open Sans Bold"/>
            </a:endParaRPr>
          </a:p>
          <a:p>
            <a:pPr marL="0" lvl="0" indent="0" algn="ctr">
              <a:lnSpc>
                <a:spcPts val="5800"/>
              </a:lnSpc>
              <a:spcBef>
                <a:spcPct val="0"/>
              </a:spcBef>
            </a:pPr>
            <a:r>
              <a:rPr lang="en-US" sz="4600" dirty="0" err="1">
                <a:solidFill>
                  <a:srgbClr val="12222B"/>
                </a:solidFill>
                <a:latin typeface="Open Sans Bold"/>
              </a:rPr>
              <a:t>z.B.</a:t>
            </a:r>
            <a:r>
              <a:rPr lang="en-US" sz="4600" dirty="0">
                <a:solidFill>
                  <a:srgbClr val="12222B"/>
                </a:solidFill>
                <a:latin typeface="Open Sans Bold"/>
              </a:rPr>
              <a:t> G.E. Lessing: Miss Sara Sampson – </a:t>
            </a:r>
            <a:r>
              <a:rPr lang="en-US" sz="4600" dirty="0" err="1">
                <a:solidFill>
                  <a:srgbClr val="12222B"/>
                </a:solidFill>
                <a:latin typeface="Open Sans Bold"/>
              </a:rPr>
              <a:t>Spielen</a:t>
            </a:r>
            <a:r>
              <a:rPr lang="en-US" sz="4600" dirty="0">
                <a:solidFill>
                  <a:srgbClr val="12222B"/>
                </a:solidFill>
                <a:latin typeface="Open Sans Bold"/>
              </a:rPr>
              <a:t>, </a:t>
            </a:r>
            <a:r>
              <a:rPr lang="en-US" sz="4600" dirty="0" err="1">
                <a:solidFill>
                  <a:srgbClr val="12222B"/>
                </a:solidFill>
                <a:latin typeface="Open Sans Bold"/>
              </a:rPr>
              <a:t>Proben</a:t>
            </a:r>
            <a:r>
              <a:rPr lang="en-US" sz="4600" dirty="0">
                <a:solidFill>
                  <a:srgbClr val="12222B"/>
                </a:solidFill>
                <a:latin typeface="Open Sans Bold"/>
              </a:rPr>
              <a:t>, Premiere.</a:t>
            </a:r>
          </a:p>
        </p:txBody>
      </p:sp>
      <p:pic>
        <p:nvPicPr>
          <p:cNvPr id="28" name="Grafik 27">
            <a:extLst>
              <a:ext uri="{FF2B5EF4-FFF2-40B4-BE49-F238E27FC236}">
                <a16:creationId xmlns:a16="http://schemas.microsoft.com/office/drawing/2014/main" id="{B712DB66-1A8D-2038-6EB7-B943E5B9E3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644" y="5072684"/>
            <a:ext cx="6765402" cy="4490536"/>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87691">
            <a:off x="3356707" y="7806493"/>
            <a:ext cx="1494268" cy="281213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962611">
            <a:off x="-4920449" y="6523150"/>
            <a:ext cx="9340522" cy="8126375"/>
          </a:xfrm>
          <a:prstGeom prst="rect">
            <a:avLst/>
          </a:prstGeom>
        </p:spPr>
      </p:pic>
      <p:pic>
        <p:nvPicPr>
          <p:cNvPr id="29" name="Grafik 28">
            <a:extLst>
              <a:ext uri="{FF2B5EF4-FFF2-40B4-BE49-F238E27FC236}">
                <a16:creationId xmlns:a16="http://schemas.microsoft.com/office/drawing/2014/main" id="{80CD9F44-6485-D88E-D57C-C3CB2F3695F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86530" y="5072211"/>
            <a:ext cx="6765404" cy="4490536"/>
          </a:xfrm>
          <a:prstGeom prst="rect">
            <a:avLst/>
          </a:prstGeom>
        </p:spPr>
      </p:pic>
      <p:sp>
        <p:nvSpPr>
          <p:cNvPr id="26" name="TextBox 13">
            <a:extLst>
              <a:ext uri="{FF2B5EF4-FFF2-40B4-BE49-F238E27FC236}">
                <a16:creationId xmlns:a16="http://schemas.microsoft.com/office/drawing/2014/main" id="{7ACE4E90-5F95-7F67-6530-FAC0F7FA4A1D}"/>
              </a:ext>
            </a:extLst>
          </p:cNvPr>
          <p:cNvSpPr txBox="1"/>
          <p:nvPr/>
        </p:nvSpPr>
        <p:spPr>
          <a:xfrm>
            <a:off x="12258898" y="1424307"/>
            <a:ext cx="5776811" cy="1131079"/>
          </a:xfrm>
          <a:prstGeom prst="rect">
            <a:avLst/>
          </a:prstGeom>
        </p:spPr>
        <p:txBody>
          <a:bodyPr wrap="square" lIns="0" tIns="0" rIns="0" bIns="0" rtlCol="0" anchor="t">
            <a:spAutoFit/>
          </a:bodyPr>
          <a:lstStyle/>
          <a:p>
            <a:pPr algn="ctr">
              <a:lnSpc>
                <a:spcPts val="9600"/>
              </a:lnSpc>
            </a:pPr>
            <a:r>
              <a:rPr lang="en-US" sz="5400" dirty="0" err="1">
                <a:solidFill>
                  <a:schemeClr val="tx1">
                    <a:lumMod val="85000"/>
                    <a:lumOff val="15000"/>
                  </a:schemeClr>
                </a:solidFill>
                <a:latin typeface="Nunito Sans Black Bold"/>
              </a:rPr>
              <a:t>les.seh.kom</a:t>
            </a:r>
            <a:r>
              <a:rPr lang="en-US" sz="5400" dirty="0">
                <a:solidFill>
                  <a:schemeClr val="tx1">
                    <a:lumMod val="85000"/>
                    <a:lumOff val="15000"/>
                  </a:schemeClr>
                </a:solidFill>
                <a:latin typeface="Nunito Sans Black Bold"/>
              </a:rPr>
              <a:t>.</a:t>
            </a:r>
          </a:p>
        </p:txBody>
      </p:sp>
      <p:pic>
        <p:nvPicPr>
          <p:cNvPr id="22" name="Picture 2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793024">
            <a:off x="10464719" y="9301070"/>
            <a:ext cx="1668210" cy="685483"/>
          </a:xfrm>
          <a:prstGeom prst="rect">
            <a:avLst/>
          </a:prstGeom>
        </p:spPr>
      </p:pic>
    </p:spTree>
    <p:extLst>
      <p:ext uri="{BB962C8B-B14F-4D97-AF65-F5344CB8AC3E}">
        <p14:creationId xmlns:p14="http://schemas.microsoft.com/office/powerpoint/2010/main" val="7633186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4E4"/>
        </a:solidFill>
        <a:effectLst/>
      </p:bgPr>
    </p:bg>
    <p:spTree>
      <p:nvGrpSpPr>
        <p:cNvPr id="1" name=""/>
        <p:cNvGrpSpPr/>
        <p:nvPr/>
      </p:nvGrpSpPr>
      <p:grpSpPr>
        <a:xfrm>
          <a:off x="0" y="0"/>
          <a:ext cx="0" cy="0"/>
          <a:chOff x="0" y="0"/>
          <a:chExt cx="0" cy="0"/>
        </a:xfrm>
      </p:grpSpPr>
      <p:grpSp>
        <p:nvGrpSpPr>
          <p:cNvPr id="2" name="Group 2"/>
          <p:cNvGrpSpPr/>
          <p:nvPr/>
        </p:nvGrpSpPr>
        <p:grpSpPr>
          <a:xfrm>
            <a:off x="1358048" y="3366468"/>
            <a:ext cx="661243" cy="579967"/>
            <a:chOff x="0" y="0"/>
            <a:chExt cx="237662" cy="208450"/>
          </a:xfrm>
        </p:grpSpPr>
        <p:sp>
          <p:nvSpPr>
            <p:cNvPr id="3" name="Freeform 3"/>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0000">
                <a:alpha val="0"/>
              </a:srgbClr>
            </a:solidFill>
            <a:ln>
              <a:noFill/>
            </a:ln>
          </p:spPr>
          <p:txBody>
            <a:bodyPr/>
            <a:lstStyle/>
            <a:p>
              <a:endParaRPr lang="de-AT"/>
            </a:p>
          </p:txBody>
        </p:sp>
        <p:sp>
          <p:nvSpPr>
            <p:cNvPr id="4" name="TextBox 4"/>
            <p:cNvSpPr txBox="1"/>
            <p:nvPr/>
          </p:nvSpPr>
          <p:spPr>
            <a:xfrm>
              <a:off x="0" y="-57150"/>
              <a:ext cx="812800" cy="869950"/>
            </a:xfrm>
            <a:prstGeom prst="rect">
              <a:avLst/>
            </a:prstGeom>
          </p:spPr>
          <p:txBody>
            <a:bodyPr lIns="50800" tIns="50800" rIns="50800" bIns="50800" rtlCol="0" anchor="ctr"/>
            <a:lstStyle/>
            <a:p>
              <a:pPr marL="0" lvl="0" indent="0" algn="l">
                <a:lnSpc>
                  <a:spcPts val="3299"/>
                </a:lnSpc>
                <a:spcBef>
                  <a:spcPct val="0"/>
                </a:spcBef>
              </a:pPr>
              <a:endParaRPr lang="en-US" sz="2199" u="none" dirty="0">
                <a:solidFill>
                  <a:srgbClr val="12222B"/>
                </a:solidFill>
                <a:latin typeface="Nunito Sans Black"/>
              </a:endParaRPr>
            </a:p>
          </p:txBody>
        </p:sp>
      </p:grpSp>
      <p:grpSp>
        <p:nvGrpSpPr>
          <p:cNvPr id="5" name="Group 5"/>
          <p:cNvGrpSpPr/>
          <p:nvPr/>
        </p:nvGrpSpPr>
        <p:grpSpPr>
          <a:xfrm>
            <a:off x="7263788" y="3366468"/>
            <a:ext cx="661243" cy="579967"/>
            <a:chOff x="0" y="0"/>
            <a:chExt cx="237662" cy="208450"/>
          </a:xfrm>
        </p:grpSpPr>
        <p:sp>
          <p:nvSpPr>
            <p:cNvPr id="6" name="Freeform 6"/>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0000">
                <a:alpha val="0"/>
              </a:srgbClr>
            </a:solidFill>
            <a:ln>
              <a:noFill/>
            </a:ln>
          </p:spPr>
          <p:txBody>
            <a:bodyPr/>
            <a:lstStyle/>
            <a:p>
              <a:endParaRPr lang="de-AT"/>
            </a:p>
          </p:txBody>
        </p:sp>
        <p:sp>
          <p:nvSpPr>
            <p:cNvPr id="7" name="TextBox 7"/>
            <p:cNvSpPr txBox="1"/>
            <p:nvPr/>
          </p:nvSpPr>
          <p:spPr>
            <a:xfrm>
              <a:off x="0" y="-57150"/>
              <a:ext cx="812800" cy="869950"/>
            </a:xfrm>
            <a:prstGeom prst="rect">
              <a:avLst/>
            </a:prstGeom>
          </p:spPr>
          <p:txBody>
            <a:bodyPr lIns="50800" tIns="50800" rIns="50800" bIns="50800" rtlCol="0" anchor="ctr"/>
            <a:lstStyle/>
            <a:p>
              <a:pPr marL="0" lvl="0" indent="0" algn="l">
                <a:lnSpc>
                  <a:spcPts val="3299"/>
                </a:lnSpc>
                <a:spcBef>
                  <a:spcPct val="0"/>
                </a:spcBef>
              </a:pPr>
              <a:endParaRPr lang="en-US" sz="2199" u="none" dirty="0">
                <a:solidFill>
                  <a:srgbClr val="12222B"/>
                </a:solidFill>
                <a:latin typeface="Nunito Sans Black"/>
              </a:endParaRPr>
            </a:p>
          </p:txBody>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8091">
            <a:off x="-245465" y="-465136"/>
            <a:ext cx="2548330" cy="321463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28410" y="-1863990"/>
            <a:ext cx="7679624" cy="75817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3614">
            <a:off x="4991959" y="8705994"/>
            <a:ext cx="4005932" cy="211950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700977">
            <a:off x="-769293" y="5974848"/>
            <a:ext cx="7679624" cy="7581794"/>
          </a:xfrm>
          <a:prstGeom prst="rect">
            <a:avLst/>
          </a:prstGeom>
        </p:spPr>
      </p:pic>
      <p:sp>
        <p:nvSpPr>
          <p:cNvPr id="16" name="TextBox 16"/>
          <p:cNvSpPr txBox="1"/>
          <p:nvPr/>
        </p:nvSpPr>
        <p:spPr>
          <a:xfrm>
            <a:off x="563137" y="1711935"/>
            <a:ext cx="11948770" cy="756489"/>
          </a:xfrm>
          <a:prstGeom prst="rect">
            <a:avLst/>
          </a:prstGeom>
        </p:spPr>
        <p:txBody>
          <a:bodyPr lIns="0" tIns="0" rIns="0" bIns="0" rtlCol="0" anchor="t">
            <a:spAutoFit/>
          </a:bodyPr>
          <a:lstStyle/>
          <a:p>
            <a:pPr marL="0" lvl="0" indent="0" algn="ctr">
              <a:lnSpc>
                <a:spcPts val="5800"/>
              </a:lnSpc>
              <a:spcBef>
                <a:spcPct val="0"/>
              </a:spcBef>
            </a:pPr>
            <a:r>
              <a:rPr lang="en-US" sz="5400" b="1" dirty="0" err="1">
                <a:solidFill>
                  <a:srgbClr val="12222B"/>
                </a:solidFill>
                <a:latin typeface="Open Sans Bold"/>
              </a:rPr>
              <a:t>Literarische</a:t>
            </a:r>
            <a:r>
              <a:rPr lang="en-US" sz="5400" b="1" dirty="0">
                <a:solidFill>
                  <a:srgbClr val="12222B"/>
                </a:solidFill>
                <a:latin typeface="Open Sans Bold"/>
              </a:rPr>
              <a:t> </a:t>
            </a:r>
            <a:r>
              <a:rPr lang="en-US" sz="5400" b="1" dirty="0" err="1">
                <a:solidFill>
                  <a:srgbClr val="12222B"/>
                </a:solidFill>
                <a:latin typeface="Open Sans Bold"/>
              </a:rPr>
              <a:t>Verfilmungen</a:t>
            </a:r>
            <a:endParaRPr lang="en-US" sz="4800" b="1" dirty="0">
              <a:solidFill>
                <a:srgbClr val="12222B"/>
              </a:solidFill>
              <a:latin typeface="Open Sans Bold"/>
            </a:endParaRPr>
          </a:p>
        </p:txBody>
      </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63327">
            <a:off x="15589725" y="7810220"/>
            <a:ext cx="3529199" cy="3355948"/>
          </a:xfrm>
          <a:prstGeom prst="rect">
            <a:avLst/>
          </a:prstGeom>
        </p:spPr>
      </p:pic>
      <p:sp>
        <p:nvSpPr>
          <p:cNvPr id="24" name="TextBox 13">
            <a:extLst>
              <a:ext uri="{FF2B5EF4-FFF2-40B4-BE49-F238E27FC236}">
                <a16:creationId xmlns:a16="http://schemas.microsoft.com/office/drawing/2014/main" id="{C3D12DC5-7587-77AF-3A1B-BDFE3F81D30E}"/>
              </a:ext>
            </a:extLst>
          </p:cNvPr>
          <p:cNvSpPr txBox="1"/>
          <p:nvPr/>
        </p:nvSpPr>
        <p:spPr>
          <a:xfrm>
            <a:off x="9180095" y="8947371"/>
            <a:ext cx="6629400" cy="1177245"/>
          </a:xfrm>
          <a:prstGeom prst="rect">
            <a:avLst/>
          </a:prstGeom>
        </p:spPr>
        <p:txBody>
          <a:bodyPr wrap="square" lIns="0" tIns="0" rIns="0" bIns="0" rtlCol="0" anchor="t">
            <a:spAutoFit/>
          </a:bodyPr>
          <a:lstStyle/>
          <a:p>
            <a:pPr algn="ctr">
              <a:lnSpc>
                <a:spcPts val="9600"/>
              </a:lnSpc>
            </a:pPr>
            <a:r>
              <a:rPr lang="en-US" sz="6000" dirty="0" err="1">
                <a:solidFill>
                  <a:schemeClr val="tx1">
                    <a:lumMod val="85000"/>
                    <a:lumOff val="15000"/>
                  </a:schemeClr>
                </a:solidFill>
                <a:latin typeface="Nunito Sans Black Bold"/>
              </a:rPr>
              <a:t>les.seh.kom</a:t>
            </a:r>
            <a:r>
              <a:rPr lang="en-US" sz="6000" dirty="0">
                <a:solidFill>
                  <a:schemeClr val="tx1">
                    <a:lumMod val="85000"/>
                    <a:lumOff val="15000"/>
                  </a:schemeClr>
                </a:solidFill>
                <a:latin typeface="Nunito Sans Black Bold"/>
              </a:rPr>
              <a:t>.</a:t>
            </a:r>
          </a:p>
        </p:txBody>
      </p:sp>
      <p:sp>
        <p:nvSpPr>
          <p:cNvPr id="25" name="TextBox 44">
            <a:extLst>
              <a:ext uri="{FF2B5EF4-FFF2-40B4-BE49-F238E27FC236}">
                <a16:creationId xmlns:a16="http://schemas.microsoft.com/office/drawing/2014/main" id="{399003F7-38F0-FEE8-FB87-1499089E62B1}"/>
              </a:ext>
            </a:extLst>
          </p:cNvPr>
          <p:cNvSpPr txBox="1"/>
          <p:nvPr/>
        </p:nvSpPr>
        <p:spPr>
          <a:xfrm>
            <a:off x="11353800" y="560802"/>
            <a:ext cx="6530528" cy="938719"/>
          </a:xfrm>
          <a:prstGeom prst="rect">
            <a:avLst/>
          </a:prstGeom>
        </p:spPr>
        <p:txBody>
          <a:bodyPr wrap="square" lIns="0" tIns="0" rIns="0" bIns="0" rtlCol="0" anchor="t">
            <a:spAutoFit/>
          </a:bodyPr>
          <a:lstStyle/>
          <a:p>
            <a:pPr marL="0" lvl="0" indent="0" algn="r">
              <a:spcBef>
                <a:spcPct val="0"/>
              </a:spcBef>
            </a:pPr>
            <a:r>
              <a:rPr lang="en-US" sz="6100" dirty="0">
                <a:solidFill>
                  <a:schemeClr val="tx1">
                    <a:lumMod val="85000"/>
                    <a:lumOff val="15000"/>
                  </a:schemeClr>
                </a:solidFill>
                <a:latin typeface="Nunito Sans Black Bold"/>
              </a:rPr>
              <a:t>Theater &amp; Film</a:t>
            </a:r>
          </a:p>
        </p:txBody>
      </p:sp>
      <p:pic>
        <p:nvPicPr>
          <p:cNvPr id="10" name="Picture 4" descr="Phillip Stölzls Neuverfilmung von Stefan Zweigs Schachnovelle">
            <a:extLst>
              <a:ext uri="{FF2B5EF4-FFF2-40B4-BE49-F238E27FC236}">
                <a16:creationId xmlns:a16="http://schemas.microsoft.com/office/drawing/2014/main" id="{D6DE4534-8FAE-CBDB-28A2-910F0A86A7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7522" y="2995046"/>
            <a:ext cx="7501602" cy="42259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6">
            <a:extLst>
              <a:ext uri="{FF2B5EF4-FFF2-40B4-BE49-F238E27FC236}">
                <a16:creationId xmlns:a16="http://schemas.microsoft.com/office/drawing/2014/main" id="{8025853D-6C3D-8EAB-A48F-2CF58AD7DDB2}"/>
              </a:ext>
            </a:extLst>
          </p:cNvPr>
          <p:cNvSpPr txBox="1"/>
          <p:nvPr/>
        </p:nvSpPr>
        <p:spPr>
          <a:xfrm>
            <a:off x="7270397" y="7329856"/>
            <a:ext cx="6897223" cy="703526"/>
          </a:xfrm>
          <a:prstGeom prst="rect">
            <a:avLst/>
          </a:prstGeom>
        </p:spPr>
        <p:txBody>
          <a:bodyPr wrap="square" lIns="0" tIns="0" rIns="0" bIns="0" rtlCol="0" anchor="t">
            <a:spAutoFit/>
          </a:bodyPr>
          <a:lstStyle/>
          <a:p>
            <a:pPr marL="0" lvl="0" indent="0">
              <a:lnSpc>
                <a:spcPts val="5800"/>
              </a:lnSpc>
              <a:spcBef>
                <a:spcPct val="0"/>
              </a:spcBef>
            </a:pPr>
            <a:r>
              <a:rPr lang="en-US" sz="4000" b="1" dirty="0" err="1">
                <a:solidFill>
                  <a:srgbClr val="12222B"/>
                </a:solidFill>
                <a:latin typeface="Open Sans Bold"/>
              </a:rPr>
              <a:t>z.B.</a:t>
            </a:r>
            <a:r>
              <a:rPr lang="en-US" sz="4000" b="1" dirty="0">
                <a:solidFill>
                  <a:srgbClr val="12222B"/>
                </a:solidFill>
                <a:latin typeface="Open Sans Bold"/>
              </a:rPr>
              <a:t> Die </a:t>
            </a:r>
            <a:r>
              <a:rPr lang="en-US" sz="4000" b="1" dirty="0" err="1">
                <a:solidFill>
                  <a:srgbClr val="12222B"/>
                </a:solidFill>
                <a:latin typeface="Open Sans Bold"/>
              </a:rPr>
              <a:t>Schachnovelle</a:t>
            </a:r>
            <a:endParaRPr lang="en-US" sz="3200" dirty="0">
              <a:solidFill>
                <a:srgbClr val="12222B"/>
              </a:solidFill>
              <a:latin typeface="Open Sans Bold"/>
            </a:endParaRPr>
          </a:p>
        </p:txBody>
      </p:sp>
      <p:pic>
        <p:nvPicPr>
          <p:cNvPr id="9" name="Picture 6" descr="sdfsdSchachnovelle - Film 2021 - FILMSTARTS.de">
            <a:extLst>
              <a:ext uri="{FF2B5EF4-FFF2-40B4-BE49-F238E27FC236}">
                <a16:creationId xmlns:a16="http://schemas.microsoft.com/office/drawing/2014/main" id="{7AC2E1AA-319D-DB66-D8F0-E183334993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3459" y="3001294"/>
            <a:ext cx="4854309" cy="686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097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46326"/>
            <a:ext cx="15697200" cy="10331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ldergebnis für büh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47"/>
            <a:ext cx="18288000" cy="1077559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6044069" y="2307464"/>
            <a:ext cx="5750127" cy="830997"/>
          </a:xfrm>
          <a:prstGeom prst="rect">
            <a:avLst/>
          </a:prstGeom>
          <a:gradFill flip="none" rotWithShape="1">
            <a:gsLst>
              <a:gs pos="0">
                <a:schemeClr val="bg2">
                  <a:shade val="30000"/>
                  <a:satMod val="115000"/>
                  <a:alpha val="30000"/>
                </a:schemeClr>
              </a:gs>
              <a:gs pos="50000">
                <a:schemeClr val="bg2">
                  <a:shade val="67500"/>
                  <a:satMod val="115000"/>
                </a:schemeClr>
              </a:gs>
              <a:gs pos="100000">
                <a:schemeClr val="bg2">
                  <a:shade val="100000"/>
                  <a:satMod val="115000"/>
                </a:schemeClr>
              </a:gs>
            </a:gsLst>
            <a:lin ang="18900000" scaled="1"/>
            <a:tileRect/>
          </a:gradFill>
        </p:spPr>
        <p:txBody>
          <a:bodyPr wrap="square">
            <a:spAutoFit/>
          </a:bodyPr>
          <a:lstStyle/>
          <a:p>
            <a:pPr marL="0" lvl="0" indent="0" algn="ctr">
              <a:spcBef>
                <a:spcPct val="0"/>
              </a:spcBef>
            </a:pPr>
            <a:r>
              <a:rPr lang="en-US" sz="4800" dirty="0">
                <a:solidFill>
                  <a:srgbClr val="000000"/>
                </a:solidFill>
                <a:latin typeface="Nunito Sans Black Bold"/>
              </a:rPr>
              <a:t>Theater &amp; Film</a:t>
            </a:r>
          </a:p>
        </p:txBody>
      </p:sp>
      <p:sp>
        <p:nvSpPr>
          <p:cNvPr id="2" name="Textfeld 1"/>
          <p:cNvSpPr txBox="1"/>
          <p:nvPr/>
        </p:nvSpPr>
        <p:spPr>
          <a:xfrm>
            <a:off x="914400" y="7587121"/>
            <a:ext cx="8689984" cy="784830"/>
          </a:xfrm>
          <a:prstGeom prst="rect">
            <a:avLst/>
          </a:prstGeom>
          <a:gradFill flip="none" rotWithShape="1">
            <a:gsLst>
              <a:gs pos="0">
                <a:schemeClr val="accent3">
                  <a:lumMod val="60000"/>
                  <a:lumOff val="40000"/>
                  <a:tint val="66000"/>
                  <a:satMod val="160000"/>
                  <a:alpha val="3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p:spPr>
        <p:txBody>
          <a:bodyPr wrap="square" rtlCol="0">
            <a:spAutoFit/>
          </a:bodyPr>
          <a:lstStyle/>
          <a:p>
            <a:r>
              <a:rPr lang="de-AT" sz="4500" b="1" dirty="0">
                <a:latin typeface="Open Sans" panose="020B0606030504020204" pitchFamily="34" charset="0"/>
                <a:ea typeface="Open Sans" panose="020B0606030504020204" pitchFamily="34" charset="0"/>
                <a:cs typeface="Open Sans" panose="020B0606030504020204" pitchFamily="34" charset="0"/>
              </a:rPr>
              <a:t>mit Besprechung vorab…</a:t>
            </a:r>
          </a:p>
        </p:txBody>
      </p:sp>
      <p:sp>
        <p:nvSpPr>
          <p:cNvPr id="3" name="Textfeld 2"/>
          <p:cNvSpPr txBox="1"/>
          <p:nvPr/>
        </p:nvSpPr>
        <p:spPr>
          <a:xfrm>
            <a:off x="2133600" y="8779920"/>
            <a:ext cx="12344400" cy="784830"/>
          </a:xfrm>
          <a:prstGeom prst="rect">
            <a:avLst/>
          </a:prstGeom>
          <a:gradFill flip="none" rotWithShape="1">
            <a:gsLst>
              <a:gs pos="0">
                <a:schemeClr val="accent3">
                  <a:tint val="66000"/>
                  <a:satMod val="160000"/>
                  <a:alpha val="30000"/>
                </a:schemeClr>
              </a:gs>
              <a:gs pos="50000">
                <a:schemeClr val="accent3">
                  <a:tint val="44500"/>
                  <a:satMod val="160000"/>
                </a:schemeClr>
              </a:gs>
              <a:gs pos="100000">
                <a:schemeClr val="accent3">
                  <a:tint val="23500"/>
                  <a:satMod val="160000"/>
                </a:schemeClr>
              </a:gs>
            </a:gsLst>
            <a:lin ang="0" scaled="1"/>
            <a:tileRect/>
          </a:gradFill>
        </p:spPr>
        <p:txBody>
          <a:bodyPr wrap="square" rtlCol="0">
            <a:spAutoFit/>
          </a:bodyPr>
          <a:lstStyle/>
          <a:p>
            <a:r>
              <a:rPr lang="de-AT" sz="4500" b="1" dirty="0">
                <a:latin typeface="Open Sans" panose="020B0606030504020204" pitchFamily="34" charset="0"/>
                <a:ea typeface="Open Sans" panose="020B0606030504020204" pitchFamily="34" charset="0"/>
                <a:cs typeface="Open Sans" panose="020B0606030504020204" pitchFamily="34" charset="0"/>
              </a:rPr>
              <a:t>…und Auseinandersetzung im Anschluss </a:t>
            </a:r>
            <a:endParaRPr lang="de-DE" sz="45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13">
            <a:extLst>
              <a:ext uri="{FF2B5EF4-FFF2-40B4-BE49-F238E27FC236}">
                <a16:creationId xmlns:a16="http://schemas.microsoft.com/office/drawing/2014/main" id="{7C655A65-1352-5DE9-DDCF-205AC557B9D3}"/>
              </a:ext>
            </a:extLst>
          </p:cNvPr>
          <p:cNvSpPr txBox="1"/>
          <p:nvPr/>
        </p:nvSpPr>
        <p:spPr>
          <a:xfrm>
            <a:off x="5905501" y="106697"/>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spTree>
    <p:extLst>
      <p:ext uri="{BB962C8B-B14F-4D97-AF65-F5344CB8AC3E}">
        <p14:creationId xmlns:p14="http://schemas.microsoft.com/office/powerpoint/2010/main" val="42819026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485800" y="3229152"/>
            <a:ext cx="5482721" cy="257687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4164">
            <a:off x="893069" y="322518"/>
            <a:ext cx="5152054" cy="340972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15161" y="4457700"/>
            <a:ext cx="3997716" cy="8725172"/>
          </a:xfrm>
          <a:prstGeom prst="rect">
            <a:avLst/>
          </a:prstGeom>
        </p:spPr>
      </p:pic>
      <p:sp>
        <p:nvSpPr>
          <p:cNvPr id="5" name="TextBox 5"/>
          <p:cNvSpPr txBox="1"/>
          <p:nvPr/>
        </p:nvSpPr>
        <p:spPr>
          <a:xfrm>
            <a:off x="4956975" y="5962233"/>
            <a:ext cx="8374045" cy="2447925"/>
          </a:xfrm>
          <a:prstGeom prst="rect">
            <a:avLst/>
          </a:prstGeom>
        </p:spPr>
        <p:txBody>
          <a:bodyPr lIns="0" tIns="0" rIns="0" bIns="0" rtlCol="0" anchor="t">
            <a:spAutoFit/>
          </a:bodyPr>
          <a:lstStyle/>
          <a:p>
            <a:pPr marL="0" lvl="0" indent="0" algn="ctr">
              <a:lnSpc>
                <a:spcPts val="9600"/>
              </a:lnSpc>
              <a:spcBef>
                <a:spcPct val="0"/>
              </a:spcBef>
            </a:pPr>
            <a:r>
              <a:rPr lang="en-US" sz="8000" u="none" dirty="0">
                <a:solidFill>
                  <a:srgbClr val="FFFFFF"/>
                </a:solidFill>
                <a:latin typeface="Nunito Sans Black Bold"/>
              </a:rPr>
              <a:t>Deutsch-Modul</a:t>
            </a:r>
          </a:p>
          <a:p>
            <a:pPr marL="0" lvl="0" indent="0" algn="ctr">
              <a:lnSpc>
                <a:spcPts val="9600"/>
              </a:lnSpc>
              <a:spcBef>
                <a:spcPct val="0"/>
              </a:spcBef>
            </a:pPr>
            <a:r>
              <a:rPr lang="en-US" sz="8000" dirty="0" err="1">
                <a:solidFill>
                  <a:schemeClr val="accent1">
                    <a:lumMod val="75000"/>
                  </a:schemeClr>
                </a:solidFill>
                <a:latin typeface="Nunito Sans Black Bold"/>
              </a:rPr>
              <a:t>les.seh.kom</a:t>
            </a:r>
            <a:r>
              <a:rPr lang="en-US" sz="8000" dirty="0">
                <a:solidFill>
                  <a:schemeClr val="accent1">
                    <a:lumMod val="75000"/>
                  </a:schemeClr>
                </a:solidFill>
                <a:latin typeface="Nunito Sans Black Bold"/>
              </a:rPr>
              <a:t>.</a:t>
            </a:r>
            <a:endParaRPr lang="en-US" sz="8000" u="none" dirty="0">
              <a:solidFill>
                <a:schemeClr val="accent1">
                  <a:lumMod val="75000"/>
                </a:schemeClr>
              </a:solidFill>
              <a:latin typeface="Nunito Sans Black Bold"/>
            </a:endParaRPr>
          </a:p>
        </p:txBody>
      </p:sp>
      <p:sp>
        <p:nvSpPr>
          <p:cNvPr id="7" name="TextBox 7"/>
          <p:cNvSpPr txBox="1"/>
          <p:nvPr/>
        </p:nvSpPr>
        <p:spPr>
          <a:xfrm>
            <a:off x="5134754" y="8410158"/>
            <a:ext cx="8061590" cy="1436291"/>
          </a:xfrm>
          <a:prstGeom prst="rect">
            <a:avLst/>
          </a:prstGeom>
        </p:spPr>
        <p:txBody>
          <a:bodyPr wrap="square" lIns="0" tIns="0" rIns="0" bIns="0" rtlCol="0" anchor="t">
            <a:spAutoFit/>
          </a:bodyPr>
          <a:lstStyle/>
          <a:p>
            <a:pPr algn="ctr">
              <a:lnSpc>
                <a:spcPts val="5599"/>
              </a:lnSpc>
            </a:pPr>
            <a:r>
              <a:rPr lang="en-US" sz="3999" dirty="0" err="1">
                <a:solidFill>
                  <a:srgbClr val="FFFFFF"/>
                </a:solidFill>
                <a:latin typeface="Secular One Bold"/>
              </a:rPr>
              <a:t>LESen</a:t>
            </a:r>
            <a:r>
              <a:rPr lang="en-US" sz="3999" dirty="0">
                <a:solidFill>
                  <a:srgbClr val="FFFFFF"/>
                </a:solidFill>
                <a:latin typeface="Secular One Bold"/>
              </a:rPr>
              <a:t> – </a:t>
            </a:r>
            <a:r>
              <a:rPr lang="en-US" sz="3999" dirty="0" err="1">
                <a:solidFill>
                  <a:srgbClr val="FFFFFF"/>
                </a:solidFill>
                <a:latin typeface="Secular One Bold"/>
              </a:rPr>
              <a:t>SEHen</a:t>
            </a:r>
            <a:r>
              <a:rPr lang="en-US" sz="3999" dirty="0">
                <a:solidFill>
                  <a:srgbClr val="FFFFFF"/>
                </a:solidFill>
                <a:latin typeface="Secular One Bold"/>
              </a:rPr>
              <a:t> – </a:t>
            </a:r>
            <a:r>
              <a:rPr lang="en-US" sz="3999" dirty="0" err="1">
                <a:solidFill>
                  <a:srgbClr val="FFFFFF"/>
                </a:solidFill>
                <a:latin typeface="Secular One Bold"/>
              </a:rPr>
              <a:t>KOMmunizieren</a:t>
            </a:r>
            <a:endParaRPr lang="en-US" sz="3999" dirty="0">
              <a:solidFill>
                <a:srgbClr val="FFFFFF"/>
              </a:solidFill>
              <a:latin typeface="Secular One Bold"/>
            </a:endParaRPr>
          </a:p>
          <a:p>
            <a:pPr algn="ctr">
              <a:lnSpc>
                <a:spcPts val="5599"/>
              </a:lnSpc>
            </a:pPr>
            <a:r>
              <a:rPr lang="en-US" sz="3999" dirty="0">
                <a:solidFill>
                  <a:srgbClr val="FFFFFF"/>
                </a:solidFill>
                <a:latin typeface="Secular One Bold"/>
              </a:rPr>
              <a:t>(2025 – 2028)</a:t>
            </a:r>
          </a:p>
        </p:txBody>
      </p:sp>
      <p:sp>
        <p:nvSpPr>
          <p:cNvPr id="8" name="TextBox 6">
            <a:extLst>
              <a:ext uri="{FF2B5EF4-FFF2-40B4-BE49-F238E27FC236}">
                <a16:creationId xmlns:a16="http://schemas.microsoft.com/office/drawing/2014/main" id="{962F1FAE-9A94-5E69-1E22-21BD2FD24B80}"/>
              </a:ext>
            </a:extLst>
          </p:cNvPr>
          <p:cNvSpPr txBox="1"/>
          <p:nvPr/>
        </p:nvSpPr>
        <p:spPr>
          <a:xfrm>
            <a:off x="6858000" y="992252"/>
            <a:ext cx="10488045" cy="2080698"/>
          </a:xfrm>
          <a:prstGeom prst="rect">
            <a:avLst/>
          </a:prstGeom>
        </p:spPr>
        <p:txBody>
          <a:bodyPr wrap="square" lIns="0" tIns="0" rIns="0" bIns="0" rtlCol="0" anchor="t">
            <a:spAutoFit/>
          </a:bodyPr>
          <a:lstStyle/>
          <a:p>
            <a:pPr marL="0" lvl="0" indent="0" algn="r">
              <a:lnSpc>
                <a:spcPts val="7920"/>
              </a:lnSpc>
              <a:spcBef>
                <a:spcPct val="0"/>
              </a:spcBef>
            </a:pPr>
            <a:r>
              <a:rPr lang="en-US" sz="8000" dirty="0" err="1">
                <a:solidFill>
                  <a:schemeClr val="accent1">
                    <a:lumMod val="50000"/>
                  </a:schemeClr>
                </a:solidFill>
                <a:latin typeface="Nunito Sans Black Bold"/>
              </a:rPr>
              <a:t>Vielen</a:t>
            </a:r>
            <a:r>
              <a:rPr lang="en-US" sz="8000" dirty="0">
                <a:solidFill>
                  <a:schemeClr val="accent1">
                    <a:lumMod val="50000"/>
                  </a:schemeClr>
                </a:solidFill>
                <a:latin typeface="Nunito Sans Black Bold"/>
              </a:rPr>
              <a:t> Dank für </a:t>
            </a:r>
            <a:r>
              <a:rPr lang="en-US" sz="8000" dirty="0" err="1">
                <a:solidFill>
                  <a:schemeClr val="accent1">
                    <a:lumMod val="50000"/>
                  </a:schemeClr>
                </a:solidFill>
                <a:latin typeface="Nunito Sans Black Bold"/>
              </a:rPr>
              <a:t>Ihre</a:t>
            </a:r>
            <a:r>
              <a:rPr lang="en-US" sz="8000" dirty="0">
                <a:solidFill>
                  <a:schemeClr val="accent1">
                    <a:lumMod val="50000"/>
                  </a:schemeClr>
                </a:solidFill>
                <a:latin typeface="Nunito Sans Black Bold"/>
              </a:rPr>
              <a:t> </a:t>
            </a:r>
            <a:r>
              <a:rPr lang="en-US" sz="8000" dirty="0" err="1">
                <a:solidFill>
                  <a:schemeClr val="accent1">
                    <a:lumMod val="50000"/>
                  </a:schemeClr>
                </a:solidFill>
                <a:latin typeface="Nunito Sans Black Bold"/>
              </a:rPr>
              <a:t>Aufmerksamkeit</a:t>
            </a:r>
            <a:r>
              <a:rPr lang="en-US" sz="8000" dirty="0">
                <a:solidFill>
                  <a:schemeClr val="accent1">
                    <a:lumMod val="50000"/>
                  </a:schemeClr>
                </a:solidFill>
                <a:latin typeface="Nunito Sans Black Bold"/>
              </a:rPr>
              <a:t>!</a:t>
            </a:r>
            <a:endParaRPr lang="en-US" sz="8000" u="none" dirty="0">
              <a:solidFill>
                <a:schemeClr val="accent1">
                  <a:lumMod val="50000"/>
                </a:schemeClr>
              </a:solidFill>
              <a:latin typeface="Nunito Sans Black Bold"/>
            </a:endParaRPr>
          </a:p>
        </p:txBody>
      </p:sp>
      <p:pic>
        <p:nvPicPr>
          <p:cNvPr id="9" name="Picture 14">
            <a:extLst>
              <a:ext uri="{FF2B5EF4-FFF2-40B4-BE49-F238E27FC236}">
                <a16:creationId xmlns:a16="http://schemas.microsoft.com/office/drawing/2014/main" id="{AA2E98C5-8530-051A-0BF5-F1EEEF3D33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7497" y="3660209"/>
            <a:ext cx="3340569" cy="6186240"/>
          </a:xfrm>
          <a:prstGeom prst="rect">
            <a:avLst/>
          </a:prstGeom>
        </p:spPr>
      </p:pic>
    </p:spTree>
    <p:extLst>
      <p:ext uri="{BB962C8B-B14F-4D97-AF65-F5344CB8AC3E}">
        <p14:creationId xmlns:p14="http://schemas.microsoft.com/office/powerpoint/2010/main" val="9432486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CAD"/>
        </a:solidFill>
        <a:effectLst/>
      </p:bgPr>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63BC3E9A-A50A-EBA0-BAD2-E3B5C6339073}"/>
              </a:ext>
            </a:extLst>
          </p:cNvPr>
          <p:cNvPicPr>
            <a:picLocks noChangeAspect="1"/>
          </p:cNvPicPr>
          <p:nvPr/>
        </p:nvPicPr>
        <p:blipFill>
          <a:blip r:embed="rId2"/>
          <a:stretch>
            <a:fillRect/>
          </a:stretch>
        </p:blipFill>
        <p:spPr>
          <a:xfrm>
            <a:off x="1174487" y="6723959"/>
            <a:ext cx="2247900" cy="2454464"/>
          </a:xfrm>
          <a:prstGeom prst="rect">
            <a:avLst/>
          </a:prstGeom>
        </p:spPr>
      </p:pic>
      <p:pic>
        <p:nvPicPr>
          <p:cNvPr id="2" name="Picture 2"/>
          <p:cNvPicPr>
            <a:picLocks noChangeAspect="1"/>
          </p:cNvPicPr>
          <p:nvPr/>
        </p:nvPicPr>
        <p:blipFill>
          <a:blip r:embed="rId3"/>
          <a:srcRect/>
          <a:stretch>
            <a:fillRect/>
          </a:stretch>
        </p:blipFill>
        <p:spPr>
          <a:xfrm>
            <a:off x="5244710" y="4614782"/>
            <a:ext cx="948582" cy="65155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7607" y="4196607"/>
            <a:ext cx="3721777" cy="14879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1473" y="4196607"/>
            <a:ext cx="3721777" cy="148790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85079" y="4196607"/>
            <a:ext cx="3721777" cy="1487900"/>
          </a:xfrm>
          <a:prstGeom prst="rect">
            <a:avLst/>
          </a:prstGeom>
        </p:spPr>
      </p:pic>
      <p:sp>
        <p:nvSpPr>
          <p:cNvPr id="6" name="TextBox 6"/>
          <p:cNvSpPr txBox="1"/>
          <p:nvPr/>
        </p:nvSpPr>
        <p:spPr>
          <a:xfrm>
            <a:off x="6818890" y="4645282"/>
            <a:ext cx="4115762" cy="538609"/>
          </a:xfrm>
          <a:prstGeom prst="rect">
            <a:avLst/>
          </a:prstGeom>
        </p:spPr>
        <p:txBody>
          <a:bodyPr lIns="0" tIns="0" rIns="0" bIns="0" rtlCol="0" anchor="t">
            <a:spAutoFit/>
          </a:bodyPr>
          <a:lstStyle/>
          <a:p>
            <a:pPr algn="l">
              <a:lnSpc>
                <a:spcPts val="4200"/>
              </a:lnSpc>
            </a:pPr>
            <a:r>
              <a:rPr lang="en-US" sz="3000" dirty="0" err="1">
                <a:solidFill>
                  <a:srgbClr val="FFFFFF"/>
                </a:solidFill>
                <a:latin typeface="Secular One Bold"/>
              </a:rPr>
              <a:t>Kurs</a:t>
            </a:r>
            <a:r>
              <a:rPr lang="en-US" sz="3000" dirty="0">
                <a:solidFill>
                  <a:srgbClr val="FFFFFF"/>
                </a:solidFill>
                <a:latin typeface="Secular One Bold"/>
              </a:rPr>
              <a:t> 2 – 7. </a:t>
            </a:r>
            <a:r>
              <a:rPr lang="en-US" sz="3000" dirty="0" err="1">
                <a:solidFill>
                  <a:srgbClr val="FFFFFF"/>
                </a:solidFill>
                <a:latin typeface="Secular One Bold"/>
              </a:rPr>
              <a:t>Klasse</a:t>
            </a:r>
            <a:endParaRPr lang="en-US" sz="3000" dirty="0">
              <a:solidFill>
                <a:srgbClr val="FFFFFF"/>
              </a:solidFill>
              <a:latin typeface="Secular One Bold"/>
            </a:endParaRPr>
          </a:p>
        </p:txBody>
      </p:sp>
      <p:pic>
        <p:nvPicPr>
          <p:cNvPr id="7" name="Picture 7"/>
          <p:cNvPicPr>
            <a:picLocks noChangeAspect="1"/>
          </p:cNvPicPr>
          <p:nvPr/>
        </p:nvPicPr>
        <p:blipFill>
          <a:blip r:embed="rId3"/>
          <a:srcRect/>
          <a:stretch>
            <a:fillRect/>
          </a:stretch>
        </p:blipFill>
        <p:spPr>
          <a:xfrm>
            <a:off x="10788848" y="4614782"/>
            <a:ext cx="948582" cy="651551"/>
          </a:xfrm>
          <a:prstGeom prst="rect">
            <a:avLst/>
          </a:prstGeom>
        </p:spPr>
      </p:pic>
      <p:sp>
        <p:nvSpPr>
          <p:cNvPr id="8" name="TextBox 8"/>
          <p:cNvSpPr txBox="1"/>
          <p:nvPr/>
        </p:nvSpPr>
        <p:spPr>
          <a:xfrm>
            <a:off x="873688" y="5872350"/>
            <a:ext cx="4845313" cy="4195187"/>
          </a:xfrm>
          <a:prstGeom prst="rect">
            <a:avLst/>
          </a:prstGeom>
        </p:spPr>
        <p:txBody>
          <a:bodyPr lIns="0" tIns="0" rIns="0" bIns="0" rtlCol="0" anchor="t">
            <a:spAutoFit/>
          </a:bodyPr>
          <a:lstStyle/>
          <a:p>
            <a:pPr algn="l">
              <a:lnSpc>
                <a:spcPts val="3299"/>
              </a:lnSpc>
              <a:spcBef>
                <a:spcPct val="0"/>
              </a:spcBef>
            </a:pPr>
            <a:r>
              <a:rPr lang="en-US" sz="3400" b="1" dirty="0" err="1">
                <a:solidFill>
                  <a:srgbClr val="191919"/>
                </a:solidFill>
                <a:latin typeface="Nunito Sans Black" pitchFamily="2" charset="0"/>
              </a:rPr>
              <a:t>Rhetorik</a:t>
            </a:r>
            <a:r>
              <a:rPr lang="en-US" sz="3400" b="1" dirty="0">
                <a:solidFill>
                  <a:srgbClr val="191919"/>
                </a:solidFill>
                <a:latin typeface="Nunito Sans Black" pitchFamily="2" charset="0"/>
              </a:rPr>
              <a:t> &amp; </a:t>
            </a:r>
            <a:r>
              <a:rPr lang="en-US" sz="3400" b="1" dirty="0" err="1">
                <a:solidFill>
                  <a:srgbClr val="191919"/>
                </a:solidFill>
                <a:latin typeface="Nunito Sans Black" pitchFamily="2" charset="0"/>
              </a:rPr>
              <a:t>Kommunikation</a:t>
            </a:r>
            <a:endParaRPr lang="en-US" sz="3400" b="1" dirty="0">
              <a:solidFill>
                <a:srgbClr val="191919"/>
              </a:solidFill>
              <a:latin typeface="Nunito Sans Black" pitchFamily="2" charset="0"/>
            </a:endParaRPr>
          </a:p>
          <a:p>
            <a:pPr algn="l">
              <a:lnSpc>
                <a:spcPts val="3299"/>
              </a:lnSpc>
              <a:spcBef>
                <a:spcPct val="0"/>
              </a:spcBef>
            </a:pPr>
            <a:endParaRPr lang="en-US" sz="2800" dirty="0">
              <a:solidFill>
                <a:srgbClr val="191919"/>
              </a:solidFill>
              <a:latin typeface="Questrial"/>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r>
              <a:rPr lang="en-US" sz="2800" b="1" dirty="0" err="1">
                <a:solidFill>
                  <a:srgbClr val="191919"/>
                </a:solidFill>
                <a:latin typeface="Nunito Sans Black" pitchFamily="2" charset="0"/>
              </a:rPr>
              <a:t>mit</a:t>
            </a:r>
            <a:r>
              <a:rPr lang="en-US" sz="2800" b="1" dirty="0">
                <a:solidFill>
                  <a:srgbClr val="191919"/>
                </a:solidFill>
                <a:latin typeface="Nunito Sans Black" pitchFamily="2" charset="0"/>
              </a:rPr>
              <a:t> Georg Flatz</a:t>
            </a:r>
          </a:p>
          <a:p>
            <a:pPr algn="l">
              <a:lnSpc>
                <a:spcPts val="3299"/>
              </a:lnSpc>
              <a:spcBef>
                <a:spcPct val="0"/>
              </a:spcBef>
            </a:pPr>
            <a:endParaRPr lang="en-US" sz="2199" dirty="0">
              <a:solidFill>
                <a:srgbClr val="191919"/>
              </a:solidFill>
              <a:latin typeface="Questrial"/>
            </a:endParaRPr>
          </a:p>
        </p:txBody>
      </p:sp>
      <p:sp>
        <p:nvSpPr>
          <p:cNvPr id="9" name="TextBox 9"/>
          <p:cNvSpPr txBox="1"/>
          <p:nvPr/>
        </p:nvSpPr>
        <p:spPr>
          <a:xfrm>
            <a:off x="1144188" y="4645282"/>
            <a:ext cx="4115762" cy="538609"/>
          </a:xfrm>
          <a:prstGeom prst="rect">
            <a:avLst/>
          </a:prstGeom>
        </p:spPr>
        <p:txBody>
          <a:bodyPr lIns="0" tIns="0" rIns="0" bIns="0" rtlCol="0" anchor="t">
            <a:spAutoFit/>
          </a:bodyPr>
          <a:lstStyle/>
          <a:p>
            <a:pPr marL="0" lvl="0" indent="0" algn="l">
              <a:lnSpc>
                <a:spcPts val="4200"/>
              </a:lnSpc>
              <a:spcBef>
                <a:spcPct val="0"/>
              </a:spcBef>
            </a:pPr>
            <a:r>
              <a:rPr lang="en-US" sz="3000" dirty="0" err="1">
                <a:solidFill>
                  <a:srgbClr val="FFFFFF"/>
                </a:solidFill>
                <a:latin typeface="Secular One Bold"/>
              </a:rPr>
              <a:t>Kurs</a:t>
            </a:r>
            <a:r>
              <a:rPr lang="en-US" sz="3000" dirty="0">
                <a:solidFill>
                  <a:srgbClr val="FFFFFF"/>
                </a:solidFill>
                <a:latin typeface="Secular One Bold"/>
              </a:rPr>
              <a:t> 1 – 6. </a:t>
            </a:r>
            <a:r>
              <a:rPr lang="en-US" sz="3000" dirty="0" err="1">
                <a:solidFill>
                  <a:srgbClr val="FFFFFF"/>
                </a:solidFill>
                <a:latin typeface="Secular One Bold"/>
              </a:rPr>
              <a:t>Klasse</a:t>
            </a:r>
            <a:endParaRPr lang="en-US" sz="3000" dirty="0">
              <a:solidFill>
                <a:srgbClr val="FFFFFF"/>
              </a:solidFill>
              <a:latin typeface="Secular One Bold"/>
            </a:endParaRPr>
          </a:p>
        </p:txBody>
      </p:sp>
      <p:sp>
        <p:nvSpPr>
          <p:cNvPr id="12" name="TextBox 12"/>
          <p:cNvSpPr txBox="1"/>
          <p:nvPr/>
        </p:nvSpPr>
        <p:spPr>
          <a:xfrm>
            <a:off x="12363028" y="4671252"/>
            <a:ext cx="4115762" cy="538609"/>
          </a:xfrm>
          <a:prstGeom prst="rect">
            <a:avLst/>
          </a:prstGeom>
        </p:spPr>
        <p:txBody>
          <a:bodyPr lIns="0" tIns="0" rIns="0" bIns="0" rtlCol="0" anchor="t">
            <a:spAutoFit/>
          </a:bodyPr>
          <a:lstStyle/>
          <a:p>
            <a:pPr algn="l">
              <a:lnSpc>
                <a:spcPts val="4200"/>
              </a:lnSpc>
            </a:pPr>
            <a:r>
              <a:rPr lang="en-US" sz="3000" dirty="0" err="1">
                <a:solidFill>
                  <a:srgbClr val="FFFFFF"/>
                </a:solidFill>
                <a:latin typeface="Secular One Bold"/>
              </a:rPr>
              <a:t>Kurs</a:t>
            </a:r>
            <a:r>
              <a:rPr lang="en-US" sz="3000" dirty="0">
                <a:solidFill>
                  <a:srgbClr val="FFFFFF"/>
                </a:solidFill>
                <a:latin typeface="Secular One Bold"/>
              </a:rPr>
              <a:t> 3 – 8. </a:t>
            </a:r>
            <a:r>
              <a:rPr lang="en-US" sz="3000" dirty="0" err="1">
                <a:solidFill>
                  <a:srgbClr val="FFFFFF"/>
                </a:solidFill>
                <a:latin typeface="Secular One Bold"/>
              </a:rPr>
              <a:t>Klasse</a:t>
            </a:r>
            <a:endParaRPr lang="en-US" sz="3000" dirty="0">
              <a:solidFill>
                <a:srgbClr val="FFFFFF"/>
              </a:solidFill>
              <a:latin typeface="Secular One Bold"/>
            </a:endParaRPr>
          </a:p>
        </p:txBody>
      </p:sp>
      <p:sp>
        <p:nvSpPr>
          <p:cNvPr id="13" name="TextBox 13"/>
          <p:cNvSpPr txBox="1"/>
          <p:nvPr/>
        </p:nvSpPr>
        <p:spPr>
          <a:xfrm>
            <a:off x="1028700" y="1205545"/>
            <a:ext cx="16230600" cy="2362185"/>
          </a:xfrm>
          <a:prstGeom prst="rect">
            <a:avLst/>
          </a:prstGeom>
        </p:spPr>
        <p:txBody>
          <a:bodyPr lIns="0" tIns="0" rIns="0" bIns="0" rtlCol="0" anchor="t">
            <a:spAutoFit/>
          </a:bodyPr>
          <a:lstStyle/>
          <a:p>
            <a:pPr algn="ctr">
              <a:lnSpc>
                <a:spcPts val="9600"/>
              </a:lnSpc>
            </a:pPr>
            <a:r>
              <a:rPr lang="en-US" sz="8000" dirty="0" err="1">
                <a:solidFill>
                  <a:srgbClr val="191919"/>
                </a:solidFill>
                <a:latin typeface="Nunito Sans Black Bold"/>
              </a:rPr>
              <a:t>les.seh.kom</a:t>
            </a:r>
            <a:r>
              <a:rPr lang="en-US" sz="8000" dirty="0">
                <a:solidFill>
                  <a:srgbClr val="191919"/>
                </a:solidFill>
                <a:latin typeface="Nunito Sans Black Bold"/>
              </a:rPr>
              <a:t>.</a:t>
            </a:r>
          </a:p>
          <a:p>
            <a:pPr algn="ctr">
              <a:lnSpc>
                <a:spcPts val="9600"/>
              </a:lnSpc>
            </a:pPr>
            <a:r>
              <a:rPr lang="en-US" sz="4400" dirty="0">
                <a:solidFill>
                  <a:srgbClr val="191919"/>
                </a:solidFill>
                <a:latin typeface="Nunito Sans Black Bold"/>
              </a:rPr>
              <a:t>(2025 – 2028)</a:t>
            </a:r>
          </a:p>
        </p:txBody>
      </p:sp>
      <p:sp>
        <p:nvSpPr>
          <p:cNvPr id="15" name="TextBox 8">
            <a:extLst>
              <a:ext uri="{FF2B5EF4-FFF2-40B4-BE49-F238E27FC236}">
                <a16:creationId xmlns:a16="http://schemas.microsoft.com/office/drawing/2014/main" id="{95D53863-C734-7B83-437D-1F09F5301992}"/>
              </a:ext>
            </a:extLst>
          </p:cNvPr>
          <p:cNvSpPr txBox="1"/>
          <p:nvPr/>
        </p:nvSpPr>
        <p:spPr>
          <a:xfrm>
            <a:off x="6654971" y="5902428"/>
            <a:ext cx="4845313" cy="4618380"/>
          </a:xfrm>
          <a:prstGeom prst="rect">
            <a:avLst/>
          </a:prstGeom>
        </p:spPr>
        <p:txBody>
          <a:bodyPr lIns="0" tIns="0" rIns="0" bIns="0" rtlCol="0" anchor="t">
            <a:spAutoFit/>
          </a:bodyPr>
          <a:lstStyle/>
          <a:p>
            <a:pPr>
              <a:lnSpc>
                <a:spcPts val="3299"/>
              </a:lnSpc>
              <a:spcBef>
                <a:spcPct val="0"/>
              </a:spcBef>
            </a:pPr>
            <a:r>
              <a:rPr lang="en-US" sz="3400" b="1" dirty="0">
                <a:solidFill>
                  <a:srgbClr val="191919"/>
                </a:solidFill>
                <a:latin typeface="Nunito Sans Black" pitchFamily="2" charset="0"/>
              </a:rPr>
              <a:t>Welt der </a:t>
            </a:r>
            <a:r>
              <a:rPr lang="en-US" sz="3400" b="1" dirty="0" err="1">
                <a:solidFill>
                  <a:srgbClr val="191919"/>
                </a:solidFill>
                <a:latin typeface="Nunito Sans Black" pitchFamily="2" charset="0"/>
              </a:rPr>
              <a:t>Literatur</a:t>
            </a:r>
            <a:r>
              <a:rPr lang="en-US" sz="3400" b="1" dirty="0">
                <a:solidFill>
                  <a:srgbClr val="191919"/>
                </a:solidFill>
                <a:latin typeface="Nunito Sans Black" pitchFamily="2" charset="0"/>
              </a:rPr>
              <a:t> – </a:t>
            </a:r>
            <a:r>
              <a:rPr lang="en-US" sz="3400" b="1" dirty="0" err="1">
                <a:solidFill>
                  <a:srgbClr val="191919"/>
                </a:solidFill>
                <a:latin typeface="Nunito Sans Black" pitchFamily="2" charset="0"/>
              </a:rPr>
              <a:t>Literatur</a:t>
            </a:r>
            <a:r>
              <a:rPr lang="en-US" sz="3400" b="1" dirty="0">
                <a:solidFill>
                  <a:srgbClr val="191919"/>
                </a:solidFill>
                <a:latin typeface="Nunito Sans Black" pitchFamily="2" charset="0"/>
              </a:rPr>
              <a:t> der Welt</a:t>
            </a:r>
          </a:p>
          <a:p>
            <a:pPr algn="l">
              <a:lnSpc>
                <a:spcPts val="3299"/>
              </a:lnSpc>
              <a:spcBef>
                <a:spcPct val="0"/>
              </a:spcBef>
            </a:pPr>
            <a:endParaRPr lang="en-US" sz="2800" dirty="0">
              <a:solidFill>
                <a:srgbClr val="191919"/>
              </a:solidFill>
              <a:latin typeface="Questrial"/>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r>
              <a:rPr lang="en-US" sz="2800" b="1" dirty="0" err="1">
                <a:solidFill>
                  <a:srgbClr val="191919"/>
                </a:solidFill>
                <a:latin typeface="Nunito Sans Black" pitchFamily="2" charset="0"/>
              </a:rPr>
              <a:t>mit</a:t>
            </a:r>
            <a:r>
              <a:rPr lang="en-US" sz="2800" b="1" dirty="0">
                <a:solidFill>
                  <a:srgbClr val="191919"/>
                </a:solidFill>
                <a:latin typeface="Nunito Sans Black" pitchFamily="2" charset="0"/>
              </a:rPr>
              <a:t> Karoline</a:t>
            </a:r>
          </a:p>
          <a:p>
            <a:pPr>
              <a:lnSpc>
                <a:spcPts val="3299"/>
              </a:lnSpc>
              <a:spcBef>
                <a:spcPct val="0"/>
              </a:spcBef>
            </a:pPr>
            <a:r>
              <a:rPr lang="en-US" sz="2800" b="1" dirty="0">
                <a:solidFill>
                  <a:srgbClr val="191919"/>
                </a:solidFill>
                <a:latin typeface="Nunito Sans Black" pitchFamily="2" charset="0"/>
              </a:rPr>
              <a:t>Wetzel-Hammerl</a:t>
            </a:r>
          </a:p>
          <a:p>
            <a:pPr algn="l">
              <a:lnSpc>
                <a:spcPts val="3299"/>
              </a:lnSpc>
              <a:spcBef>
                <a:spcPct val="0"/>
              </a:spcBef>
            </a:pPr>
            <a:endParaRPr lang="en-US" sz="2199" dirty="0">
              <a:solidFill>
                <a:srgbClr val="191919"/>
              </a:solidFill>
              <a:latin typeface="Questrial"/>
            </a:endParaRPr>
          </a:p>
        </p:txBody>
      </p:sp>
      <p:sp>
        <p:nvSpPr>
          <p:cNvPr id="17" name="TextBox 8">
            <a:extLst>
              <a:ext uri="{FF2B5EF4-FFF2-40B4-BE49-F238E27FC236}">
                <a16:creationId xmlns:a16="http://schemas.microsoft.com/office/drawing/2014/main" id="{F6B27212-F85E-AC85-C72B-926DBA9955BD}"/>
              </a:ext>
            </a:extLst>
          </p:cNvPr>
          <p:cNvSpPr txBox="1"/>
          <p:nvPr/>
        </p:nvSpPr>
        <p:spPr>
          <a:xfrm>
            <a:off x="12268200" y="5872349"/>
            <a:ext cx="4845313" cy="4195187"/>
          </a:xfrm>
          <a:prstGeom prst="rect">
            <a:avLst/>
          </a:prstGeom>
        </p:spPr>
        <p:txBody>
          <a:bodyPr lIns="0" tIns="0" rIns="0" bIns="0" rtlCol="0" anchor="t">
            <a:spAutoFit/>
          </a:bodyPr>
          <a:lstStyle/>
          <a:p>
            <a:pPr algn="l">
              <a:lnSpc>
                <a:spcPts val="3299"/>
              </a:lnSpc>
              <a:spcBef>
                <a:spcPct val="0"/>
              </a:spcBef>
            </a:pPr>
            <a:r>
              <a:rPr lang="en-US" sz="3400" b="1" dirty="0">
                <a:solidFill>
                  <a:srgbClr val="191919"/>
                </a:solidFill>
                <a:latin typeface="Nunito Sans Black" pitchFamily="2" charset="0"/>
              </a:rPr>
              <a:t>Theater &amp; Film</a:t>
            </a:r>
          </a:p>
          <a:p>
            <a:pPr algn="l">
              <a:lnSpc>
                <a:spcPts val="3299"/>
              </a:lnSpc>
              <a:spcBef>
                <a:spcPct val="0"/>
              </a:spcBef>
            </a:pPr>
            <a:endParaRPr lang="en-US" sz="3400" b="1" dirty="0">
              <a:solidFill>
                <a:srgbClr val="191919"/>
              </a:solidFill>
              <a:latin typeface="Nunito Sans Black" pitchFamily="2" charset="0"/>
            </a:endParaRPr>
          </a:p>
          <a:p>
            <a:pPr algn="l">
              <a:lnSpc>
                <a:spcPts val="3299"/>
              </a:lnSpc>
              <a:spcBef>
                <a:spcPct val="0"/>
              </a:spcBef>
            </a:pPr>
            <a:endParaRPr lang="en-US" sz="2800" dirty="0">
              <a:solidFill>
                <a:srgbClr val="191919"/>
              </a:solidFill>
              <a:latin typeface="Questrial"/>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endParaRPr lang="en-US" sz="2800" b="1" dirty="0">
              <a:solidFill>
                <a:srgbClr val="191919"/>
              </a:solidFill>
              <a:latin typeface="Nunito Sans Black" pitchFamily="2" charset="0"/>
            </a:endParaRPr>
          </a:p>
          <a:p>
            <a:pPr>
              <a:lnSpc>
                <a:spcPts val="3299"/>
              </a:lnSpc>
              <a:spcBef>
                <a:spcPct val="0"/>
              </a:spcBef>
            </a:pPr>
            <a:r>
              <a:rPr lang="en-US" sz="2800" b="1" dirty="0" err="1">
                <a:solidFill>
                  <a:srgbClr val="191919"/>
                </a:solidFill>
                <a:latin typeface="Nunito Sans Black" pitchFamily="2" charset="0"/>
              </a:rPr>
              <a:t>mit</a:t>
            </a:r>
            <a:r>
              <a:rPr lang="en-US" sz="2800" b="1" dirty="0">
                <a:solidFill>
                  <a:srgbClr val="191919"/>
                </a:solidFill>
                <a:latin typeface="Nunito Sans Black" pitchFamily="2" charset="0"/>
              </a:rPr>
              <a:t> Manuela Frey</a:t>
            </a:r>
          </a:p>
          <a:p>
            <a:pPr algn="l">
              <a:lnSpc>
                <a:spcPts val="3299"/>
              </a:lnSpc>
              <a:spcBef>
                <a:spcPct val="0"/>
              </a:spcBef>
            </a:pPr>
            <a:endParaRPr lang="en-US" sz="2199" dirty="0">
              <a:solidFill>
                <a:srgbClr val="191919"/>
              </a:solidFill>
              <a:latin typeface="Questrial"/>
            </a:endParaRPr>
          </a:p>
        </p:txBody>
      </p:sp>
      <p:pic>
        <p:nvPicPr>
          <p:cNvPr id="1026" name="Picture 2" descr="Frey Manuela">
            <a:extLst>
              <a:ext uri="{FF2B5EF4-FFF2-40B4-BE49-F238E27FC236}">
                <a16:creationId xmlns:a16="http://schemas.microsoft.com/office/drawing/2014/main" id="{D27C09DE-DEF6-9BC3-9D3C-FE93C7A564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49200" y="6609125"/>
            <a:ext cx="2112534" cy="2569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tzel-Hammerl Karoline">
            <a:extLst>
              <a:ext uri="{FF2B5EF4-FFF2-40B4-BE49-F238E27FC236}">
                <a16:creationId xmlns:a16="http://schemas.microsoft.com/office/drawing/2014/main" id="{FF649C0C-EAF8-AA09-011F-FCED649A80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6714866"/>
            <a:ext cx="2025592" cy="246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736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31299" y="0"/>
            <a:ext cx="8472517" cy="10287000"/>
            <a:chOff x="0" y="0"/>
            <a:chExt cx="2231445" cy="2709333"/>
          </a:xfrm>
        </p:grpSpPr>
        <p:sp>
          <p:nvSpPr>
            <p:cNvPr id="38" name="Freeform 38"/>
            <p:cNvSpPr/>
            <p:nvPr/>
          </p:nvSpPr>
          <p:spPr>
            <a:xfrm>
              <a:off x="0" y="0"/>
              <a:ext cx="2231445" cy="2709333"/>
            </a:xfrm>
            <a:custGeom>
              <a:avLst/>
              <a:gdLst/>
              <a:ahLst/>
              <a:cxnLst/>
              <a:rect l="l" t="t" r="r" b="b"/>
              <a:pathLst>
                <a:path w="2231445" h="2709333">
                  <a:moveTo>
                    <a:pt x="0" y="0"/>
                  </a:moveTo>
                  <a:lnTo>
                    <a:pt x="2231445" y="0"/>
                  </a:lnTo>
                  <a:lnTo>
                    <a:pt x="2231445" y="2709333"/>
                  </a:lnTo>
                  <a:lnTo>
                    <a:pt x="0" y="2709333"/>
                  </a:lnTo>
                  <a:close/>
                </a:path>
              </a:pathLst>
            </a:custGeom>
            <a:solidFill>
              <a:srgbClr val="FCCB6C"/>
            </a:solidFill>
          </p:spPr>
          <p:txBody>
            <a:bodyPr/>
            <a:lstStyle/>
            <a:p>
              <a:endParaRPr lang="de-AT"/>
            </a:p>
          </p:txBody>
        </p:sp>
        <p:sp>
          <p:nvSpPr>
            <p:cNvPr id="39" name="TextBox 39"/>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pic>
        <p:nvPicPr>
          <p:cNvPr id="40" name="Picture 4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8244" y="3685680"/>
            <a:ext cx="6527245" cy="6527245"/>
          </a:xfrm>
          <a:prstGeom prst="rect">
            <a:avLst/>
          </a:prstGeom>
        </p:spPr>
      </p:pic>
      <p:sp>
        <p:nvSpPr>
          <p:cNvPr id="43" name="TextBox 43"/>
          <p:cNvSpPr txBox="1"/>
          <p:nvPr/>
        </p:nvSpPr>
        <p:spPr>
          <a:xfrm>
            <a:off x="1175189" y="2974752"/>
            <a:ext cx="6784310" cy="411138"/>
          </a:xfrm>
          <a:prstGeom prst="rect">
            <a:avLst/>
          </a:prstGeom>
        </p:spPr>
        <p:txBody>
          <a:bodyPr lIns="0" tIns="0" rIns="0" bIns="0" rtlCol="0" anchor="t">
            <a:spAutoFit/>
          </a:bodyPr>
          <a:lstStyle/>
          <a:p>
            <a:pPr marL="0" lvl="0" indent="0" algn="l">
              <a:lnSpc>
                <a:spcPts val="3080"/>
              </a:lnSpc>
              <a:spcBef>
                <a:spcPct val="0"/>
              </a:spcBef>
            </a:pPr>
            <a:r>
              <a:rPr lang="en-US" sz="3600" b="1" u="none" dirty="0">
                <a:solidFill>
                  <a:srgbClr val="000000"/>
                </a:solidFill>
                <a:latin typeface="Questrial"/>
              </a:rPr>
              <a:t>6. </a:t>
            </a:r>
            <a:r>
              <a:rPr lang="en-US" sz="3600" b="1" u="none" dirty="0" err="1">
                <a:solidFill>
                  <a:srgbClr val="000000"/>
                </a:solidFill>
                <a:latin typeface="Questrial"/>
              </a:rPr>
              <a:t>Klasse</a:t>
            </a:r>
            <a:r>
              <a:rPr lang="en-US" sz="3600" b="1" u="none" dirty="0">
                <a:solidFill>
                  <a:srgbClr val="000000"/>
                </a:solidFill>
                <a:latin typeface="Questrial"/>
              </a:rPr>
              <a:t> – Georg Flatz</a:t>
            </a:r>
          </a:p>
        </p:txBody>
      </p:sp>
      <p:sp>
        <p:nvSpPr>
          <p:cNvPr id="44" name="TextBox 44"/>
          <p:cNvSpPr txBox="1"/>
          <p:nvPr/>
        </p:nvSpPr>
        <p:spPr>
          <a:xfrm>
            <a:off x="1175189" y="764412"/>
            <a:ext cx="6210300" cy="1877437"/>
          </a:xfrm>
          <a:prstGeom prst="rect">
            <a:avLst/>
          </a:prstGeom>
        </p:spPr>
        <p:txBody>
          <a:bodyPr wrap="square" lIns="0" tIns="0" rIns="0" bIns="0" rtlCol="0" anchor="t">
            <a:spAutoFit/>
          </a:bodyPr>
          <a:lstStyle/>
          <a:p>
            <a:pPr marL="0" lvl="0" indent="0">
              <a:spcBef>
                <a:spcPct val="0"/>
              </a:spcBef>
            </a:pPr>
            <a:r>
              <a:rPr lang="en-US" sz="6100" dirty="0" err="1">
                <a:solidFill>
                  <a:srgbClr val="000000"/>
                </a:solidFill>
                <a:latin typeface="Nunito Sans Black Bold"/>
              </a:rPr>
              <a:t>Rhetorik</a:t>
            </a:r>
            <a:r>
              <a:rPr lang="en-US" sz="6100" dirty="0">
                <a:solidFill>
                  <a:srgbClr val="000000"/>
                </a:solidFill>
                <a:latin typeface="Nunito Sans Black Bold"/>
              </a:rPr>
              <a:t> &amp; </a:t>
            </a:r>
            <a:r>
              <a:rPr lang="en-US" sz="6100" dirty="0" err="1">
                <a:solidFill>
                  <a:srgbClr val="000000"/>
                </a:solidFill>
                <a:latin typeface="Nunito Sans Black Bold"/>
              </a:rPr>
              <a:t>Kommunikation</a:t>
            </a:r>
            <a:endParaRPr lang="en-US" sz="6100" dirty="0">
              <a:solidFill>
                <a:srgbClr val="000000"/>
              </a:solidFill>
              <a:latin typeface="Nunito Sans Black Bold"/>
            </a:endParaRPr>
          </a:p>
        </p:txBody>
      </p:sp>
      <p:sp>
        <p:nvSpPr>
          <p:cNvPr id="45" name="TextBox 13">
            <a:extLst>
              <a:ext uri="{FF2B5EF4-FFF2-40B4-BE49-F238E27FC236}">
                <a16:creationId xmlns:a16="http://schemas.microsoft.com/office/drawing/2014/main" id="{B73DFC56-865D-1F34-EE39-019E51D56879}"/>
              </a:ext>
            </a:extLst>
          </p:cNvPr>
          <p:cNvSpPr txBox="1"/>
          <p:nvPr/>
        </p:nvSpPr>
        <p:spPr>
          <a:xfrm>
            <a:off x="11277600" y="8722370"/>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pic>
        <p:nvPicPr>
          <p:cNvPr id="49" name="Grafik 8" descr="DSCN6749.jpg">
            <a:extLst>
              <a:ext uri="{FF2B5EF4-FFF2-40B4-BE49-F238E27FC236}">
                <a16:creationId xmlns:a16="http://schemas.microsoft.com/office/drawing/2014/main" id="{E80A946A-A427-9BC8-FA7C-3659A9820622}"/>
              </a:ext>
            </a:extLst>
          </p:cNvPr>
          <p:cNvPicPr>
            <a:picLocks noChangeAspect="1"/>
          </p:cNvPicPr>
          <p:nvPr/>
        </p:nvPicPr>
        <p:blipFill>
          <a:blip r:embed="rId4" cstate="print">
            <a:lum bright="-32000" contrast="-42000"/>
            <a:extLst>
              <a:ext uri="{28A0092B-C50C-407E-A947-70E740481C1C}">
                <a14:useLocalDpi xmlns:a14="http://schemas.microsoft.com/office/drawing/2010/main" val="0"/>
              </a:ext>
            </a:extLst>
          </a:blip>
          <a:srcRect/>
          <a:stretch>
            <a:fillRect/>
          </a:stretch>
        </p:blipFill>
        <p:spPr bwMode="auto">
          <a:xfrm>
            <a:off x="1531066" y="4905640"/>
            <a:ext cx="5181600" cy="4087323"/>
          </a:xfrm>
          <a:prstGeom prst="cloud">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feld 49">
            <a:extLst>
              <a:ext uri="{FF2B5EF4-FFF2-40B4-BE49-F238E27FC236}">
                <a16:creationId xmlns:a16="http://schemas.microsoft.com/office/drawing/2014/main" id="{0474539D-8434-9506-9B73-086B6CCF47DB}"/>
              </a:ext>
            </a:extLst>
          </p:cNvPr>
          <p:cNvSpPr txBox="1"/>
          <p:nvPr/>
        </p:nvSpPr>
        <p:spPr>
          <a:xfrm>
            <a:off x="9176084" y="949077"/>
            <a:ext cx="7391400" cy="2077492"/>
          </a:xfrm>
          <a:prstGeom prst="rect">
            <a:avLst/>
          </a:prstGeom>
          <a:noFill/>
        </p:spPr>
        <p:txBody>
          <a:bodyPr wrap="square" rtlCol="0">
            <a:spAutoFit/>
          </a:bodyPr>
          <a:lstStyle/>
          <a:p>
            <a:r>
              <a:rPr lang="de-AT" sz="3700" dirty="0">
                <a:latin typeface="Nunito Sans Black" pitchFamily="2" charset="0"/>
              </a:rPr>
              <a:t>Wozu dieser Teil des Moduls?</a:t>
            </a:r>
          </a:p>
          <a:p>
            <a:pPr marL="571500" indent="-571500">
              <a:buFont typeface="Wingdings" panose="05000000000000000000" pitchFamily="2" charset="2"/>
              <a:buChar char="§"/>
            </a:pPr>
            <a:endParaRPr lang="de-AT" sz="3700" dirty="0">
              <a:latin typeface="Nunito Sans Black" pitchFamily="2" charset="0"/>
            </a:endParaRPr>
          </a:p>
          <a:p>
            <a:endParaRPr lang="de-AT" sz="3700" dirty="0"/>
          </a:p>
          <a:p>
            <a:endParaRPr lang="de-AT" dirty="0"/>
          </a:p>
        </p:txBody>
      </p:sp>
      <p:sp>
        <p:nvSpPr>
          <p:cNvPr id="51" name="TextBox 32">
            <a:extLst>
              <a:ext uri="{FF2B5EF4-FFF2-40B4-BE49-F238E27FC236}">
                <a16:creationId xmlns:a16="http://schemas.microsoft.com/office/drawing/2014/main" id="{CB8E2F67-7C0E-2B06-D55D-1DD60BCA5AD1}"/>
              </a:ext>
            </a:extLst>
          </p:cNvPr>
          <p:cNvSpPr txBox="1"/>
          <p:nvPr/>
        </p:nvSpPr>
        <p:spPr>
          <a:xfrm>
            <a:off x="9346000" y="2011873"/>
            <a:ext cx="6884599" cy="5693866"/>
          </a:xfrm>
          <a:prstGeom prst="rect">
            <a:avLst/>
          </a:prstGeom>
        </p:spPr>
        <p:txBody>
          <a:bodyPr wrap="square" lIns="0" tIns="0" rIns="0" bIns="0" rtlCol="0" anchor="t">
            <a:spAutoFit/>
          </a:bodyPr>
          <a:lstStyle/>
          <a:p>
            <a:pPr marL="571500" lvl="1" indent="-571500" algn="l">
              <a:spcBef>
                <a:spcPct val="0"/>
              </a:spcBef>
              <a:buBlip>
                <a:blip r:embed="rId5">
                  <a:extLst>
                    <a:ext uri="{96DAC541-7B7A-43D3-8B79-37D633B846F1}">
                      <asvg:svgBlip xmlns:asvg="http://schemas.microsoft.com/office/drawing/2016/SVG/main" r:embed="rId6"/>
                    </a:ext>
                  </a:extLst>
                </a:blip>
              </a:buBlip>
            </a:pPr>
            <a:r>
              <a:rPr lang="en-US" sz="3700" u="none" dirty="0" err="1">
                <a:solidFill>
                  <a:srgbClr val="000000"/>
                </a:solidFill>
                <a:latin typeface="Questrial"/>
              </a:rPr>
              <a:t>Teilnahme</a:t>
            </a:r>
            <a:r>
              <a:rPr lang="en-US" sz="3700" u="none" dirty="0">
                <a:solidFill>
                  <a:srgbClr val="000000"/>
                </a:solidFill>
                <a:latin typeface="Questrial"/>
              </a:rPr>
              <a:t> am </a:t>
            </a:r>
            <a:r>
              <a:rPr lang="en-US" sz="3700" u="none" dirty="0" err="1">
                <a:solidFill>
                  <a:srgbClr val="000000"/>
                </a:solidFill>
                <a:latin typeface="Questrial"/>
              </a:rPr>
              <a:t>Redewettbewerb</a:t>
            </a:r>
            <a:endParaRPr lang="en-US" sz="3700" u="none"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endParaRPr lang="en-US" sz="3700" u="none"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r>
              <a:rPr lang="en-US" sz="3700" dirty="0">
                <a:solidFill>
                  <a:srgbClr val="000000"/>
                </a:solidFill>
                <a:latin typeface="Questrial"/>
              </a:rPr>
              <a:t>VWA-</a:t>
            </a:r>
            <a:r>
              <a:rPr lang="en-US" sz="3700" dirty="0" err="1">
                <a:solidFill>
                  <a:srgbClr val="000000"/>
                </a:solidFill>
                <a:latin typeface="Questrial"/>
              </a:rPr>
              <a:t>Präsentation</a:t>
            </a:r>
            <a:endParaRPr lang="en-US" sz="3700"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endParaRPr lang="en-US" sz="3700"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r>
              <a:rPr lang="en-US" sz="3700" dirty="0" err="1">
                <a:solidFill>
                  <a:srgbClr val="000000"/>
                </a:solidFill>
                <a:latin typeface="Questrial"/>
              </a:rPr>
              <a:t>m</a:t>
            </a:r>
            <a:r>
              <a:rPr lang="en-US" sz="3700" u="none" dirty="0" err="1">
                <a:solidFill>
                  <a:srgbClr val="000000"/>
                </a:solidFill>
                <a:latin typeface="Questrial"/>
              </a:rPr>
              <a:t>ündliche</a:t>
            </a:r>
            <a:r>
              <a:rPr lang="en-US" sz="3700" u="none" dirty="0">
                <a:solidFill>
                  <a:srgbClr val="000000"/>
                </a:solidFill>
                <a:latin typeface="Questrial"/>
              </a:rPr>
              <a:t> Matura </a:t>
            </a:r>
          </a:p>
          <a:p>
            <a:pPr marL="571500" lvl="1" indent="-571500" algn="l">
              <a:spcBef>
                <a:spcPct val="0"/>
              </a:spcBef>
              <a:buBlip>
                <a:blip r:embed="rId5">
                  <a:extLst>
                    <a:ext uri="{96DAC541-7B7A-43D3-8B79-37D633B846F1}">
                      <asvg:svgBlip xmlns:asvg="http://schemas.microsoft.com/office/drawing/2016/SVG/main" r:embed="rId6"/>
                    </a:ext>
                  </a:extLst>
                </a:blip>
              </a:buBlip>
            </a:pPr>
            <a:endParaRPr lang="en-US" sz="3700" u="none"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r>
              <a:rPr lang="en-US" sz="3700" u="none" dirty="0" err="1">
                <a:solidFill>
                  <a:srgbClr val="000000"/>
                </a:solidFill>
                <a:latin typeface="Questrial"/>
              </a:rPr>
              <a:t>Bewerbungsgespräche</a:t>
            </a:r>
            <a:endParaRPr lang="en-US" sz="3700" u="none"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endParaRPr lang="en-US" sz="3700" u="none" dirty="0">
              <a:solidFill>
                <a:srgbClr val="000000"/>
              </a:solidFill>
              <a:latin typeface="Questrial"/>
            </a:endParaRPr>
          </a:p>
          <a:p>
            <a:pPr marL="571500" lvl="1" indent="-571500" algn="l">
              <a:spcBef>
                <a:spcPct val="0"/>
              </a:spcBef>
              <a:buBlip>
                <a:blip r:embed="rId5">
                  <a:extLst>
                    <a:ext uri="{96DAC541-7B7A-43D3-8B79-37D633B846F1}">
                      <asvg:svgBlip xmlns:asvg="http://schemas.microsoft.com/office/drawing/2016/SVG/main" r:embed="rId6"/>
                    </a:ext>
                  </a:extLst>
                </a:blip>
              </a:buBlip>
            </a:pPr>
            <a:r>
              <a:rPr lang="en-US" sz="3700" dirty="0">
                <a:solidFill>
                  <a:srgbClr val="000000"/>
                </a:solidFill>
                <a:latin typeface="Questrial"/>
              </a:rPr>
              <a:t>Leben</a:t>
            </a:r>
            <a:endParaRPr lang="en-US" sz="3700" u="none" dirty="0">
              <a:solidFill>
                <a:srgbClr val="000000"/>
              </a:solidFill>
              <a:latin typeface="Questria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149" y="0"/>
            <a:ext cx="8472517" cy="10287000"/>
            <a:chOff x="0" y="0"/>
            <a:chExt cx="2231445" cy="2709333"/>
          </a:xfrm>
        </p:grpSpPr>
        <p:sp>
          <p:nvSpPr>
            <p:cNvPr id="3" name="Freeform 3"/>
            <p:cNvSpPr/>
            <p:nvPr/>
          </p:nvSpPr>
          <p:spPr>
            <a:xfrm>
              <a:off x="0" y="0"/>
              <a:ext cx="2231445" cy="2709333"/>
            </a:xfrm>
            <a:custGeom>
              <a:avLst/>
              <a:gdLst/>
              <a:ahLst/>
              <a:cxnLst/>
              <a:rect l="l" t="t" r="r" b="b"/>
              <a:pathLst>
                <a:path w="2231445" h="2709333">
                  <a:moveTo>
                    <a:pt x="0" y="0"/>
                  </a:moveTo>
                  <a:lnTo>
                    <a:pt x="2231445" y="0"/>
                  </a:lnTo>
                  <a:lnTo>
                    <a:pt x="2231445" y="2709333"/>
                  </a:lnTo>
                  <a:lnTo>
                    <a:pt x="0" y="2709333"/>
                  </a:lnTo>
                  <a:close/>
                </a:path>
              </a:pathLst>
            </a:custGeom>
            <a:solidFill>
              <a:schemeClr val="accent3">
                <a:lumMod val="60000"/>
                <a:lumOff val="40000"/>
              </a:schemeClr>
            </a:solidFill>
          </p:spPr>
          <p:txBody>
            <a:bodyPr/>
            <a:lstStyle/>
            <a:p>
              <a:endParaRPr lang="de-AT"/>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675" y="494429"/>
            <a:ext cx="5810744" cy="2165823"/>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80254" y="-1698963"/>
            <a:ext cx="4284462" cy="4909280"/>
          </a:xfrm>
          <a:prstGeom prst="rect">
            <a:avLst/>
          </a:prstGeom>
        </p:spPr>
      </p:pic>
      <p:sp>
        <p:nvSpPr>
          <p:cNvPr id="30" name="TextBox 30"/>
          <p:cNvSpPr txBox="1"/>
          <p:nvPr/>
        </p:nvSpPr>
        <p:spPr>
          <a:xfrm>
            <a:off x="598529" y="1127716"/>
            <a:ext cx="5342577" cy="1036181"/>
          </a:xfrm>
          <a:prstGeom prst="rect">
            <a:avLst/>
          </a:prstGeom>
        </p:spPr>
        <p:txBody>
          <a:bodyPr wrap="square" lIns="0" tIns="0" rIns="0" bIns="0" rtlCol="0" anchor="t">
            <a:spAutoFit/>
          </a:bodyPr>
          <a:lstStyle/>
          <a:p>
            <a:pPr marL="0" lvl="0" indent="0">
              <a:lnSpc>
                <a:spcPts val="3959"/>
              </a:lnSpc>
              <a:spcBef>
                <a:spcPct val="0"/>
              </a:spcBef>
            </a:pPr>
            <a:r>
              <a:rPr lang="en-US" sz="3600" dirty="0" err="1">
                <a:solidFill>
                  <a:srgbClr val="000000"/>
                </a:solidFill>
                <a:latin typeface="Nunito Sans Black Bold"/>
              </a:rPr>
              <a:t>Basiswissen</a:t>
            </a:r>
            <a:r>
              <a:rPr lang="en-US" sz="3600" dirty="0">
                <a:solidFill>
                  <a:srgbClr val="000000"/>
                </a:solidFill>
                <a:latin typeface="Nunito Sans Black Bold"/>
              </a:rPr>
              <a:t> der </a:t>
            </a:r>
            <a:r>
              <a:rPr lang="en-US" sz="3600" dirty="0" err="1">
                <a:solidFill>
                  <a:srgbClr val="000000"/>
                </a:solidFill>
                <a:latin typeface="Nunito Sans Black Bold"/>
              </a:rPr>
              <a:t>Kommunikationstheorie</a:t>
            </a:r>
            <a:endParaRPr lang="en-US" sz="3600" dirty="0">
              <a:solidFill>
                <a:srgbClr val="000000"/>
              </a:solidFill>
              <a:latin typeface="Nunito Sans Black Bold"/>
            </a:endParaRPr>
          </a:p>
        </p:txBody>
      </p:sp>
      <p:sp>
        <p:nvSpPr>
          <p:cNvPr id="32" name="TextBox 32"/>
          <p:cNvSpPr txBox="1"/>
          <p:nvPr/>
        </p:nvSpPr>
        <p:spPr>
          <a:xfrm>
            <a:off x="1028700" y="3416665"/>
            <a:ext cx="5810744" cy="6263253"/>
          </a:xfrm>
          <a:prstGeom prst="rect">
            <a:avLst/>
          </a:prstGeom>
        </p:spPr>
        <p:txBody>
          <a:bodyPr wrap="square" lIns="0" tIns="0" rIns="0" bIns="0" rtlCol="0" anchor="t">
            <a:spAutoFit/>
          </a:bodyPr>
          <a:lstStyle/>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u="none" dirty="0">
                <a:solidFill>
                  <a:srgbClr val="000000"/>
                </a:solidFill>
                <a:latin typeface="Questrial"/>
              </a:rPr>
              <a:t>Man </a:t>
            </a:r>
            <a:r>
              <a:rPr lang="en-US" sz="3700" u="none" dirty="0" err="1">
                <a:solidFill>
                  <a:srgbClr val="000000"/>
                </a:solidFill>
                <a:latin typeface="Questrial"/>
              </a:rPr>
              <a:t>kann</a:t>
            </a:r>
            <a:r>
              <a:rPr lang="en-US" sz="3700" u="none" dirty="0">
                <a:solidFill>
                  <a:srgbClr val="000000"/>
                </a:solidFill>
                <a:latin typeface="Questrial"/>
              </a:rPr>
              <a:t> </a:t>
            </a:r>
            <a:r>
              <a:rPr lang="en-US" sz="3700" u="none" dirty="0" err="1">
                <a:solidFill>
                  <a:srgbClr val="000000"/>
                </a:solidFill>
                <a:latin typeface="Questrial"/>
              </a:rPr>
              <a:t>nicht</a:t>
            </a:r>
            <a:r>
              <a:rPr lang="en-US" sz="3700" u="none" dirty="0">
                <a:solidFill>
                  <a:srgbClr val="000000"/>
                </a:solidFill>
                <a:latin typeface="Questrial"/>
              </a:rPr>
              <a:t> </a:t>
            </a:r>
            <a:r>
              <a:rPr lang="en-US" sz="3700" u="none" dirty="0" err="1">
                <a:solidFill>
                  <a:srgbClr val="000000"/>
                </a:solidFill>
                <a:latin typeface="Questrial"/>
              </a:rPr>
              <a:t>nicht</a:t>
            </a:r>
            <a:r>
              <a:rPr lang="en-US" sz="3700" u="none" dirty="0">
                <a:solidFill>
                  <a:srgbClr val="000000"/>
                </a:solidFill>
                <a:latin typeface="Questrial"/>
              </a:rPr>
              <a:t> </a:t>
            </a:r>
            <a:r>
              <a:rPr lang="en-US" sz="3700" u="none" dirty="0" err="1">
                <a:solidFill>
                  <a:srgbClr val="000000"/>
                </a:solidFill>
                <a:latin typeface="Questrial"/>
              </a:rPr>
              <a:t>kommunizieren</a:t>
            </a:r>
            <a:r>
              <a:rPr lang="en-US" sz="3700" u="none" dirty="0">
                <a:solidFill>
                  <a:srgbClr val="000000"/>
                </a:solidFill>
                <a:latin typeface="Questrial"/>
              </a:rPr>
              <a:t>!</a:t>
            </a:r>
          </a:p>
          <a:p>
            <a:pPr marL="571500" lvl="1" indent="-571500" algn="l">
              <a:spcBef>
                <a:spcPct val="0"/>
              </a:spcBef>
              <a:buBlip>
                <a:blip r:embed="rId6">
                  <a:extLst>
                    <a:ext uri="{96DAC541-7B7A-43D3-8B79-37D633B846F1}">
                      <asvg:svgBlip xmlns:asvg="http://schemas.microsoft.com/office/drawing/2016/SVG/main" r:embed="rId7"/>
                    </a:ext>
                  </a:extLst>
                </a:blip>
              </a:buBlip>
            </a:pPr>
            <a:endParaRPr lang="en-US" sz="37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dirty="0">
                <a:solidFill>
                  <a:srgbClr val="000000"/>
                </a:solidFill>
                <a:latin typeface="Questrial"/>
              </a:rPr>
              <a:t>Verbale und </a:t>
            </a:r>
            <a:r>
              <a:rPr lang="en-US" sz="3700" dirty="0" err="1">
                <a:solidFill>
                  <a:srgbClr val="000000"/>
                </a:solidFill>
                <a:latin typeface="Questrial"/>
              </a:rPr>
              <a:t>nonverbale</a:t>
            </a:r>
            <a:r>
              <a:rPr lang="en-US" sz="3700" dirty="0">
                <a:solidFill>
                  <a:srgbClr val="000000"/>
                </a:solidFill>
                <a:latin typeface="Questrial"/>
              </a:rPr>
              <a:t> </a:t>
            </a:r>
            <a:r>
              <a:rPr lang="en-US" sz="3700" dirty="0" err="1">
                <a:solidFill>
                  <a:srgbClr val="000000"/>
                </a:solidFill>
                <a:latin typeface="Questrial"/>
              </a:rPr>
              <a:t>Merkmale</a:t>
            </a:r>
            <a:endParaRPr lang="en-US" sz="3700"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endParaRPr lang="en-US" sz="3700"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u="none" dirty="0" err="1">
                <a:solidFill>
                  <a:srgbClr val="000000"/>
                </a:solidFill>
                <a:latin typeface="Questrial"/>
              </a:rPr>
              <a:t>Argumentieren</a:t>
            </a:r>
            <a:r>
              <a:rPr lang="en-US" sz="3700" u="none" dirty="0">
                <a:solidFill>
                  <a:srgbClr val="000000"/>
                </a:solidFill>
                <a:latin typeface="Questrial"/>
              </a:rPr>
              <a:t> und </a:t>
            </a:r>
            <a:r>
              <a:rPr lang="en-US" sz="3700" u="none" dirty="0" err="1">
                <a:solidFill>
                  <a:srgbClr val="000000"/>
                </a:solidFill>
                <a:latin typeface="Questrial"/>
              </a:rPr>
              <a:t>überzeugen</a:t>
            </a:r>
            <a:endParaRPr lang="en-US" sz="37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endParaRPr lang="en-US" sz="37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u="none" dirty="0">
                <a:solidFill>
                  <a:srgbClr val="000000"/>
                </a:solidFill>
                <a:latin typeface="Questrial"/>
              </a:rPr>
              <a:t>Wissen </a:t>
            </a:r>
            <a:r>
              <a:rPr lang="en-US" sz="3700" u="none" dirty="0" err="1">
                <a:solidFill>
                  <a:srgbClr val="000000"/>
                </a:solidFill>
                <a:latin typeface="Questrial"/>
              </a:rPr>
              <a:t>übe</a:t>
            </a:r>
            <a:r>
              <a:rPr lang="en-US" sz="3700" dirty="0" err="1">
                <a:solidFill>
                  <a:srgbClr val="000000"/>
                </a:solidFill>
                <a:latin typeface="Questrial"/>
              </a:rPr>
              <a:t>r</a:t>
            </a:r>
            <a:r>
              <a:rPr lang="en-US" sz="3700" dirty="0">
                <a:solidFill>
                  <a:srgbClr val="000000"/>
                </a:solidFill>
                <a:latin typeface="Questrial"/>
              </a:rPr>
              <a:t> das </a:t>
            </a:r>
            <a:r>
              <a:rPr lang="en-US" sz="3700" dirty="0" err="1">
                <a:solidFill>
                  <a:srgbClr val="000000"/>
                </a:solidFill>
                <a:latin typeface="Questrial"/>
              </a:rPr>
              <a:t>Bewerbungsgespräch</a:t>
            </a:r>
            <a:endParaRPr lang="en-US" sz="3700" u="none" dirty="0">
              <a:solidFill>
                <a:srgbClr val="000000"/>
              </a:solidFill>
              <a:latin typeface="Questrial"/>
            </a:endParaRPr>
          </a:p>
        </p:txBody>
      </p:sp>
      <p:pic>
        <p:nvPicPr>
          <p:cNvPr id="37" name="Picture 3" descr="C:\Dokumente und Einstellungen\christoph.steurer\Desktop\Kommunikation.jpg">
            <a:extLst>
              <a:ext uri="{FF2B5EF4-FFF2-40B4-BE49-F238E27FC236}">
                <a16:creationId xmlns:a16="http://schemas.microsoft.com/office/drawing/2014/main" id="{1316C8A2-5CF4-EE09-A010-6A588D8217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4834" y="2660252"/>
            <a:ext cx="5868494" cy="599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44">
            <a:extLst>
              <a:ext uri="{FF2B5EF4-FFF2-40B4-BE49-F238E27FC236}">
                <a16:creationId xmlns:a16="http://schemas.microsoft.com/office/drawing/2014/main" id="{2183C429-D778-0206-93A1-EA807B2423D0}"/>
              </a:ext>
            </a:extLst>
          </p:cNvPr>
          <p:cNvSpPr txBox="1"/>
          <p:nvPr/>
        </p:nvSpPr>
        <p:spPr>
          <a:xfrm>
            <a:off x="11293028" y="516418"/>
            <a:ext cx="6210300" cy="1877437"/>
          </a:xfrm>
          <a:prstGeom prst="rect">
            <a:avLst/>
          </a:prstGeom>
        </p:spPr>
        <p:txBody>
          <a:bodyPr wrap="square" lIns="0" tIns="0" rIns="0" bIns="0" rtlCol="0" anchor="t">
            <a:spAutoFit/>
          </a:bodyPr>
          <a:lstStyle/>
          <a:p>
            <a:pPr marL="0" lvl="0" indent="0" algn="r">
              <a:spcBef>
                <a:spcPct val="0"/>
              </a:spcBef>
            </a:pPr>
            <a:r>
              <a:rPr lang="en-US" sz="6100" dirty="0" err="1">
                <a:solidFill>
                  <a:srgbClr val="000000"/>
                </a:solidFill>
                <a:latin typeface="Nunito Sans Black Bold"/>
              </a:rPr>
              <a:t>Rhetorik</a:t>
            </a:r>
            <a:r>
              <a:rPr lang="en-US" sz="6100" dirty="0">
                <a:solidFill>
                  <a:srgbClr val="000000"/>
                </a:solidFill>
                <a:latin typeface="Nunito Sans Black Bold"/>
              </a:rPr>
              <a:t> &amp; </a:t>
            </a:r>
            <a:r>
              <a:rPr lang="en-US" sz="6100" dirty="0" err="1">
                <a:solidFill>
                  <a:srgbClr val="000000"/>
                </a:solidFill>
                <a:latin typeface="Nunito Sans Black Bold"/>
              </a:rPr>
              <a:t>Kommunikation</a:t>
            </a:r>
            <a:endParaRPr lang="en-US" sz="6100" dirty="0">
              <a:solidFill>
                <a:srgbClr val="000000"/>
              </a:solidFill>
              <a:latin typeface="Nunito Sans Black Bold"/>
            </a:endParaRPr>
          </a:p>
        </p:txBody>
      </p:sp>
      <p:sp>
        <p:nvSpPr>
          <p:cNvPr id="39" name="TextBox 13">
            <a:extLst>
              <a:ext uri="{FF2B5EF4-FFF2-40B4-BE49-F238E27FC236}">
                <a16:creationId xmlns:a16="http://schemas.microsoft.com/office/drawing/2014/main" id="{B784F5B0-3B53-EA46-05A9-5B1DA2DB67A3}"/>
              </a:ext>
            </a:extLst>
          </p:cNvPr>
          <p:cNvSpPr txBox="1"/>
          <p:nvPr/>
        </p:nvSpPr>
        <p:spPr>
          <a:xfrm>
            <a:off x="11463931" y="8857122"/>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spTree>
    <p:extLst>
      <p:ext uri="{BB962C8B-B14F-4D97-AF65-F5344CB8AC3E}">
        <p14:creationId xmlns:p14="http://schemas.microsoft.com/office/powerpoint/2010/main" val="1450023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309" y="0"/>
            <a:ext cx="8472517" cy="10287000"/>
            <a:chOff x="0" y="0"/>
            <a:chExt cx="2231445" cy="2709333"/>
          </a:xfrm>
          <a:solidFill>
            <a:schemeClr val="accent1">
              <a:lumMod val="60000"/>
              <a:lumOff val="40000"/>
            </a:schemeClr>
          </a:solidFill>
        </p:grpSpPr>
        <p:sp>
          <p:nvSpPr>
            <p:cNvPr id="3" name="Freeform 3"/>
            <p:cNvSpPr/>
            <p:nvPr/>
          </p:nvSpPr>
          <p:spPr>
            <a:xfrm>
              <a:off x="0" y="0"/>
              <a:ext cx="2231445" cy="2709333"/>
            </a:xfrm>
            <a:custGeom>
              <a:avLst/>
              <a:gdLst/>
              <a:ahLst/>
              <a:cxnLst/>
              <a:rect l="l" t="t" r="r" b="b"/>
              <a:pathLst>
                <a:path w="2231445" h="2709333">
                  <a:moveTo>
                    <a:pt x="0" y="0"/>
                  </a:moveTo>
                  <a:lnTo>
                    <a:pt x="2231445" y="0"/>
                  </a:lnTo>
                  <a:lnTo>
                    <a:pt x="2231445" y="2709333"/>
                  </a:lnTo>
                  <a:lnTo>
                    <a:pt x="0" y="2709333"/>
                  </a:lnTo>
                  <a:close/>
                </a:path>
              </a:pathLst>
            </a:custGeom>
            <a:grpFill/>
          </p:spPr>
          <p:txBody>
            <a:bodyPr/>
            <a:lstStyle/>
            <a:p>
              <a:endParaRPr lang="de-AT"/>
            </a:p>
          </p:txBody>
        </p:sp>
        <p:sp>
          <p:nvSpPr>
            <p:cNvPr id="4" name="TextBox 4"/>
            <p:cNvSpPr txBox="1"/>
            <p:nvPr/>
          </p:nvSpPr>
          <p:spPr>
            <a:xfrm>
              <a:off x="0" y="-57150"/>
              <a:ext cx="812800" cy="869950"/>
            </a:xfrm>
            <a:prstGeom prst="rect">
              <a:avLst/>
            </a:prstGeom>
            <a:grpFill/>
          </p:spPr>
          <p:txBody>
            <a:bodyPr lIns="50800" tIns="50800" rIns="50800" bIns="50800" rtlCol="0" anchor="ctr"/>
            <a:lstStyle/>
            <a:p>
              <a:pPr algn="ctr">
                <a:lnSpc>
                  <a:spcPts val="3299"/>
                </a:lnSpc>
              </a:pPr>
              <a:endParaRPr/>
            </a:p>
          </p:txBody>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675" y="494429"/>
            <a:ext cx="5810744" cy="2165823"/>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80254" y="-1698963"/>
            <a:ext cx="4284462" cy="4909280"/>
          </a:xfrm>
          <a:prstGeom prst="rect">
            <a:avLst/>
          </a:prstGeom>
        </p:spPr>
      </p:pic>
      <p:sp>
        <p:nvSpPr>
          <p:cNvPr id="30" name="TextBox 30"/>
          <p:cNvSpPr txBox="1"/>
          <p:nvPr/>
        </p:nvSpPr>
        <p:spPr>
          <a:xfrm>
            <a:off x="694810" y="955328"/>
            <a:ext cx="5342577" cy="1354217"/>
          </a:xfrm>
          <a:prstGeom prst="rect">
            <a:avLst/>
          </a:prstGeom>
        </p:spPr>
        <p:txBody>
          <a:bodyPr wrap="square" lIns="0" tIns="0" rIns="0" bIns="0" rtlCol="0" anchor="t">
            <a:spAutoFit/>
          </a:bodyPr>
          <a:lstStyle/>
          <a:p>
            <a:pPr marL="0" lvl="0" indent="0">
              <a:spcBef>
                <a:spcPct val="0"/>
              </a:spcBef>
            </a:pPr>
            <a:r>
              <a:rPr lang="en-US" sz="4400" dirty="0" err="1">
                <a:solidFill>
                  <a:srgbClr val="000000"/>
                </a:solidFill>
                <a:latin typeface="Nunito Sans Black Bold"/>
              </a:rPr>
              <a:t>Rhetorik</a:t>
            </a:r>
            <a:r>
              <a:rPr lang="en-US" sz="4400" dirty="0">
                <a:solidFill>
                  <a:srgbClr val="000000"/>
                </a:solidFill>
                <a:latin typeface="Nunito Sans Black Bold"/>
              </a:rPr>
              <a:t> und </a:t>
            </a:r>
            <a:r>
              <a:rPr lang="en-US" sz="4400" dirty="0" err="1">
                <a:solidFill>
                  <a:srgbClr val="000000"/>
                </a:solidFill>
                <a:latin typeface="Nunito Sans Black Bold"/>
              </a:rPr>
              <a:t>Kommunikation</a:t>
            </a:r>
            <a:endParaRPr lang="en-US" sz="4400" dirty="0">
              <a:solidFill>
                <a:srgbClr val="000000"/>
              </a:solidFill>
              <a:latin typeface="Nunito Sans Black Bold"/>
            </a:endParaRPr>
          </a:p>
        </p:txBody>
      </p:sp>
      <p:sp>
        <p:nvSpPr>
          <p:cNvPr id="32" name="TextBox 32"/>
          <p:cNvSpPr txBox="1"/>
          <p:nvPr/>
        </p:nvSpPr>
        <p:spPr>
          <a:xfrm>
            <a:off x="457200" y="3086101"/>
            <a:ext cx="7505700" cy="6771084"/>
          </a:xfrm>
          <a:prstGeom prst="rect">
            <a:avLst/>
          </a:prstGeom>
        </p:spPr>
        <p:txBody>
          <a:bodyPr wrap="square" lIns="0" tIns="0" rIns="0" bIns="0" rtlCol="0" anchor="t">
            <a:spAutoFit/>
          </a:bodyPr>
          <a:lstStyle/>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u="none" dirty="0">
                <a:solidFill>
                  <a:srgbClr val="000000"/>
                </a:solidFill>
                <a:latin typeface="Questrial"/>
              </a:rPr>
              <a:t>Frei und </a:t>
            </a:r>
            <a:r>
              <a:rPr lang="en-US" sz="3700" u="none" dirty="0" err="1">
                <a:solidFill>
                  <a:srgbClr val="000000"/>
                </a:solidFill>
                <a:latin typeface="Questrial"/>
              </a:rPr>
              <a:t>überzeugend</a:t>
            </a:r>
            <a:r>
              <a:rPr lang="en-US" sz="3700" u="none" dirty="0">
                <a:solidFill>
                  <a:srgbClr val="000000"/>
                </a:solidFill>
                <a:latin typeface="Questrial"/>
              </a:rPr>
              <a:t> </a:t>
            </a:r>
            <a:r>
              <a:rPr lang="en-US" sz="3700" u="none" dirty="0" err="1">
                <a:solidFill>
                  <a:srgbClr val="000000"/>
                </a:solidFill>
                <a:latin typeface="Questrial"/>
              </a:rPr>
              <a:t>reden</a:t>
            </a:r>
            <a:r>
              <a:rPr lang="en-US" sz="3700" u="none" dirty="0">
                <a:solidFill>
                  <a:srgbClr val="000000"/>
                </a:solidFill>
                <a:latin typeface="Questrial"/>
              </a:rPr>
              <a:t> </a:t>
            </a:r>
            <a:r>
              <a:rPr lang="en-US" sz="3700" u="none" dirty="0" err="1">
                <a:solidFill>
                  <a:srgbClr val="000000"/>
                </a:solidFill>
                <a:latin typeface="Questrial"/>
              </a:rPr>
              <a:t>lernen</a:t>
            </a:r>
            <a:endParaRPr lang="en-US" sz="3700" u="none" dirty="0">
              <a:solidFill>
                <a:srgbClr val="000000"/>
              </a:solidFill>
              <a:latin typeface="Questrial"/>
            </a:endParaRPr>
          </a:p>
          <a:p>
            <a:pPr marL="1028700" lvl="2" indent="-571500">
              <a:spcBef>
                <a:spcPct val="0"/>
              </a:spcBef>
              <a:buFont typeface="Symbol" panose="05050102010706020507" pitchFamily="18" charset="2"/>
              <a:buChar char="-"/>
            </a:pPr>
            <a:r>
              <a:rPr lang="en-US" sz="3200" dirty="0" err="1">
                <a:solidFill>
                  <a:srgbClr val="000000"/>
                </a:solidFill>
                <a:latin typeface="Questrial"/>
              </a:rPr>
              <a:t>Körpersprache</a:t>
            </a:r>
            <a:r>
              <a:rPr lang="en-US" sz="3200" dirty="0">
                <a:solidFill>
                  <a:srgbClr val="000000"/>
                </a:solidFill>
                <a:latin typeface="Questrial"/>
              </a:rPr>
              <a:t>  &amp; </a:t>
            </a:r>
            <a:r>
              <a:rPr lang="en-US" sz="3200" u="none" dirty="0" err="1">
                <a:solidFill>
                  <a:srgbClr val="000000"/>
                </a:solidFill>
                <a:latin typeface="Questrial"/>
              </a:rPr>
              <a:t>Artikulation</a:t>
            </a:r>
            <a:endParaRPr lang="en-US" sz="3200" u="none" dirty="0">
              <a:solidFill>
                <a:srgbClr val="000000"/>
              </a:solidFill>
              <a:latin typeface="Questrial"/>
            </a:endParaRPr>
          </a:p>
          <a:p>
            <a:pPr marL="0" lvl="1" algn="l">
              <a:spcBef>
                <a:spcPct val="0"/>
              </a:spcBef>
            </a:pPr>
            <a:endParaRPr lang="en-US" sz="28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dirty="0" err="1">
                <a:solidFill>
                  <a:srgbClr val="000000"/>
                </a:solidFill>
                <a:latin typeface="Questrial"/>
              </a:rPr>
              <a:t>Planung</a:t>
            </a:r>
            <a:r>
              <a:rPr lang="en-US" sz="3700" dirty="0">
                <a:solidFill>
                  <a:srgbClr val="000000"/>
                </a:solidFill>
                <a:latin typeface="Questrial"/>
              </a:rPr>
              <a:t> von </a:t>
            </a:r>
            <a:r>
              <a:rPr lang="en-US" sz="3700" dirty="0" err="1">
                <a:solidFill>
                  <a:srgbClr val="000000"/>
                </a:solidFill>
                <a:latin typeface="Questrial"/>
              </a:rPr>
              <a:t>Referaten</a:t>
            </a:r>
            <a:endParaRPr lang="en-US" sz="3700" dirty="0">
              <a:solidFill>
                <a:srgbClr val="000000"/>
              </a:solidFill>
              <a:latin typeface="Questrial"/>
            </a:endParaRPr>
          </a:p>
          <a:p>
            <a:pPr marL="0" lvl="1" algn="l">
              <a:spcBef>
                <a:spcPct val="0"/>
              </a:spcBef>
            </a:pPr>
            <a:endParaRPr lang="en-US" sz="2800"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dirty="0" err="1">
                <a:solidFill>
                  <a:srgbClr val="000000"/>
                </a:solidFill>
                <a:latin typeface="Questrial"/>
              </a:rPr>
              <a:t>Visualisierungsmöglichkeiten</a:t>
            </a:r>
            <a:r>
              <a:rPr lang="en-US" sz="3700" u="none" dirty="0">
                <a:solidFill>
                  <a:srgbClr val="000000"/>
                </a:solidFill>
                <a:latin typeface="Questrial"/>
              </a:rPr>
              <a:t> (Sway</a:t>
            </a:r>
            <a:r>
              <a:rPr lang="en-US" sz="3700" u="none">
                <a:solidFill>
                  <a:srgbClr val="000000"/>
                </a:solidFill>
                <a:latin typeface="Questrial"/>
              </a:rPr>
              <a:t>, Canva, </a:t>
            </a:r>
            <a:r>
              <a:rPr lang="en-US" sz="3700" u="none" dirty="0">
                <a:solidFill>
                  <a:srgbClr val="000000"/>
                </a:solidFill>
                <a:latin typeface="Questrial"/>
              </a:rPr>
              <a:t>PPP)</a:t>
            </a:r>
          </a:p>
          <a:p>
            <a:pPr marL="0" lvl="1" algn="l">
              <a:spcBef>
                <a:spcPct val="0"/>
              </a:spcBef>
            </a:pPr>
            <a:endParaRPr lang="en-US" sz="28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u="none" dirty="0" err="1">
                <a:solidFill>
                  <a:srgbClr val="000000"/>
                </a:solidFill>
                <a:latin typeface="Questrial"/>
              </a:rPr>
              <a:t>Redeangst</a:t>
            </a:r>
            <a:r>
              <a:rPr lang="en-US" sz="3700" u="none" dirty="0">
                <a:solidFill>
                  <a:srgbClr val="000000"/>
                </a:solidFill>
                <a:latin typeface="Questrial"/>
              </a:rPr>
              <a:t> und </a:t>
            </a:r>
            <a:r>
              <a:rPr lang="en-US" sz="3700" u="none" dirty="0" err="1">
                <a:solidFill>
                  <a:srgbClr val="000000"/>
                </a:solidFill>
                <a:latin typeface="Questrial"/>
              </a:rPr>
              <a:t>Lampenfieber</a:t>
            </a:r>
            <a:endParaRPr lang="en-US" sz="3700" u="none" dirty="0">
              <a:solidFill>
                <a:srgbClr val="000000"/>
              </a:solidFill>
              <a:latin typeface="Questrial"/>
            </a:endParaRPr>
          </a:p>
          <a:p>
            <a:pPr marL="0" lvl="1" algn="l">
              <a:spcBef>
                <a:spcPct val="0"/>
              </a:spcBef>
            </a:pPr>
            <a:endParaRPr lang="en-US" sz="2800" u="none" dirty="0">
              <a:solidFill>
                <a:srgbClr val="000000"/>
              </a:solidFill>
              <a:latin typeface="Questrial"/>
            </a:endParaRPr>
          </a:p>
          <a:p>
            <a:pPr marL="571500" lvl="1" indent="-571500" algn="l">
              <a:spcBef>
                <a:spcPct val="0"/>
              </a:spcBef>
              <a:buBlip>
                <a:blip r:embed="rId6">
                  <a:extLst>
                    <a:ext uri="{96DAC541-7B7A-43D3-8B79-37D633B846F1}">
                      <asvg:svgBlip xmlns:asvg="http://schemas.microsoft.com/office/drawing/2016/SVG/main" r:embed="rId7"/>
                    </a:ext>
                  </a:extLst>
                </a:blip>
              </a:buBlip>
            </a:pPr>
            <a:r>
              <a:rPr lang="en-US" sz="3700" dirty="0" err="1">
                <a:solidFill>
                  <a:srgbClr val="000000"/>
                </a:solidFill>
                <a:latin typeface="Questrial"/>
              </a:rPr>
              <a:t>Reflexion</a:t>
            </a:r>
            <a:r>
              <a:rPr lang="en-US" sz="3700" dirty="0">
                <a:solidFill>
                  <a:srgbClr val="000000"/>
                </a:solidFill>
                <a:latin typeface="Questrial"/>
              </a:rPr>
              <a:t> </a:t>
            </a:r>
            <a:r>
              <a:rPr lang="en-US" sz="3700" dirty="0" err="1">
                <a:solidFill>
                  <a:srgbClr val="000000"/>
                </a:solidFill>
                <a:latin typeface="Questrial"/>
              </a:rPr>
              <a:t>durch</a:t>
            </a:r>
            <a:r>
              <a:rPr lang="en-US" sz="3700" dirty="0">
                <a:solidFill>
                  <a:srgbClr val="000000"/>
                </a:solidFill>
                <a:latin typeface="Questrial"/>
              </a:rPr>
              <a:t> </a:t>
            </a:r>
            <a:r>
              <a:rPr lang="en-US" sz="3700" dirty="0" err="1">
                <a:solidFill>
                  <a:srgbClr val="000000"/>
                </a:solidFill>
                <a:latin typeface="Questrial"/>
              </a:rPr>
              <a:t>Videoaufnahmen</a:t>
            </a:r>
            <a:endParaRPr lang="en-US" sz="3700" u="none" dirty="0">
              <a:solidFill>
                <a:srgbClr val="000000"/>
              </a:solidFill>
              <a:latin typeface="Questrial"/>
            </a:endParaRPr>
          </a:p>
        </p:txBody>
      </p:sp>
      <p:sp>
        <p:nvSpPr>
          <p:cNvPr id="39" name="TextBox 13">
            <a:extLst>
              <a:ext uri="{FF2B5EF4-FFF2-40B4-BE49-F238E27FC236}">
                <a16:creationId xmlns:a16="http://schemas.microsoft.com/office/drawing/2014/main" id="{B784F5B0-3B53-EA46-05A9-5B1DA2DB67A3}"/>
              </a:ext>
            </a:extLst>
          </p:cNvPr>
          <p:cNvSpPr txBox="1"/>
          <p:nvPr/>
        </p:nvSpPr>
        <p:spPr>
          <a:xfrm>
            <a:off x="11463931" y="8857122"/>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pic>
        <p:nvPicPr>
          <p:cNvPr id="6" name="Picture 5" descr="E:\deutsch video\84_25653.gif">
            <a:extLst>
              <a:ext uri="{FF2B5EF4-FFF2-40B4-BE49-F238E27FC236}">
                <a16:creationId xmlns:a16="http://schemas.microsoft.com/office/drawing/2014/main" id="{041AB803-1885-5793-86A1-8B104024C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20524" y="1131028"/>
            <a:ext cx="3703146" cy="303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7" descr="DSCN6753.jpg">
            <a:extLst>
              <a:ext uri="{FF2B5EF4-FFF2-40B4-BE49-F238E27FC236}">
                <a16:creationId xmlns:a16="http://schemas.microsoft.com/office/drawing/2014/main" id="{E70595BE-8F4B-910A-28B9-722D84196C5E}"/>
              </a:ext>
            </a:extLst>
          </p:cNvPr>
          <p:cNvPicPr>
            <a:picLocks noChangeAspect="1"/>
          </p:cNvPicPr>
          <p:nvPr/>
        </p:nvPicPr>
        <p:blipFill>
          <a:blip r:embed="rId9">
            <a:lum bright="-10000" contrast="-4000"/>
            <a:extLst>
              <a:ext uri="{28A0092B-C50C-407E-A947-70E740481C1C}">
                <a14:useLocalDpi xmlns:a14="http://schemas.microsoft.com/office/drawing/2010/main" val="0"/>
              </a:ext>
            </a:extLst>
          </a:blip>
          <a:srcRect/>
          <a:stretch>
            <a:fillRect/>
          </a:stretch>
        </p:blipFill>
        <p:spPr bwMode="auto">
          <a:xfrm>
            <a:off x="13032180" y="5471901"/>
            <a:ext cx="4400157" cy="33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850B15EB-A54A-C584-EDCE-1550539814C5}"/>
              </a:ext>
            </a:extLst>
          </p:cNvPr>
          <p:cNvSpPr>
            <a:spLocks noChangeArrowheads="1"/>
          </p:cNvSpPr>
          <p:nvPr/>
        </p:nvSpPr>
        <p:spPr bwMode="auto">
          <a:xfrm rot="12034205">
            <a:off x="7077587" y="2084503"/>
            <a:ext cx="6444759" cy="5606219"/>
          </a:xfrm>
          <a:prstGeom prst="rtTriangle">
            <a:avLst/>
          </a:prstGeom>
          <a:solidFill>
            <a:srgbClr val="FFFF99">
              <a:alpha val="50195"/>
            </a:srgb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6057787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C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90007">
            <a:off x="-603484" y="131068"/>
            <a:ext cx="6029711" cy="461546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431" y="1836580"/>
            <a:ext cx="5363224" cy="66138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28410" y="-1863990"/>
            <a:ext cx="7679624" cy="758179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700977">
            <a:off x="-769293" y="5974848"/>
            <a:ext cx="7679624" cy="7581794"/>
          </a:xfrm>
          <a:prstGeom prst="rect">
            <a:avLst/>
          </a:prstGeom>
        </p:spPr>
      </p:pic>
      <p:sp>
        <p:nvSpPr>
          <p:cNvPr id="9" name="TextBox 9"/>
          <p:cNvSpPr txBox="1"/>
          <p:nvPr/>
        </p:nvSpPr>
        <p:spPr>
          <a:xfrm>
            <a:off x="9525000" y="6244504"/>
            <a:ext cx="8080674" cy="591380"/>
          </a:xfrm>
          <a:prstGeom prst="rect">
            <a:avLst/>
          </a:prstGeom>
        </p:spPr>
        <p:txBody>
          <a:bodyPr wrap="square" lIns="0" tIns="0" rIns="0" bIns="0" rtlCol="0" anchor="t">
            <a:spAutoFit/>
          </a:bodyPr>
          <a:lstStyle/>
          <a:p>
            <a:pPr marL="0" lvl="0" indent="0" algn="l">
              <a:lnSpc>
                <a:spcPts val="3779"/>
              </a:lnSpc>
              <a:spcBef>
                <a:spcPct val="0"/>
              </a:spcBef>
            </a:pPr>
            <a:r>
              <a:rPr lang="en-US" sz="6500" u="none" dirty="0" err="1">
                <a:solidFill>
                  <a:srgbClr val="355FB5"/>
                </a:solidFill>
                <a:latin typeface="Questrial" panose="020B0604020202020204" charset="0"/>
                <a:ea typeface="Questrial" panose="020B0604020202020204" charset="0"/>
                <a:cs typeface="Questrial" panose="020B0604020202020204" charset="0"/>
              </a:rPr>
              <a:t>Warum</a:t>
            </a:r>
            <a:r>
              <a:rPr lang="en-US" sz="6500" u="none" dirty="0">
                <a:solidFill>
                  <a:srgbClr val="355FB5"/>
                </a:solidFill>
                <a:latin typeface="Questrial" panose="020B0604020202020204" charset="0"/>
                <a:ea typeface="Questrial" panose="020B0604020202020204" charset="0"/>
                <a:cs typeface="Questrial" panose="020B0604020202020204" charset="0"/>
              </a:rPr>
              <a:t> </a:t>
            </a:r>
            <a:r>
              <a:rPr lang="en-US" sz="6500" u="none" dirty="0" err="1">
                <a:solidFill>
                  <a:srgbClr val="355FB5"/>
                </a:solidFill>
                <a:latin typeface="Questrial" panose="020B0604020202020204" charset="0"/>
                <a:ea typeface="Questrial" panose="020B0604020202020204" charset="0"/>
                <a:cs typeface="Questrial" panose="020B0604020202020204" charset="0"/>
              </a:rPr>
              <a:t>lesen</a:t>
            </a:r>
            <a:r>
              <a:rPr lang="en-US" sz="6500" u="none" dirty="0">
                <a:solidFill>
                  <a:srgbClr val="355FB5"/>
                </a:solidFill>
                <a:latin typeface="Questrial" panose="020B0604020202020204" charset="0"/>
                <a:ea typeface="Questrial" panose="020B0604020202020204" charset="0"/>
                <a:cs typeface="Questrial" panose="020B0604020202020204" charset="0"/>
              </a:rPr>
              <a:t> </a:t>
            </a:r>
            <a:r>
              <a:rPr lang="en-US" sz="6500" u="none" dirty="0" err="1">
                <a:solidFill>
                  <a:srgbClr val="355FB5"/>
                </a:solidFill>
                <a:latin typeface="Questrial" panose="020B0604020202020204" charset="0"/>
                <a:ea typeface="Questrial" panose="020B0604020202020204" charset="0"/>
                <a:cs typeface="Questrial" panose="020B0604020202020204" charset="0"/>
              </a:rPr>
              <a:t>wir</a:t>
            </a:r>
            <a:r>
              <a:rPr lang="en-US" sz="6500" u="none" dirty="0">
                <a:solidFill>
                  <a:srgbClr val="355FB5"/>
                </a:solidFill>
                <a:latin typeface="Questrial" panose="020B0604020202020204" charset="0"/>
                <a:ea typeface="Questrial" panose="020B0604020202020204" charset="0"/>
                <a:cs typeface="Questrial" panose="020B0604020202020204" charset="0"/>
              </a:rPr>
              <a:t>?</a:t>
            </a:r>
          </a:p>
        </p:txBody>
      </p:sp>
      <p:sp>
        <p:nvSpPr>
          <p:cNvPr id="10" name="TextBox 13">
            <a:extLst>
              <a:ext uri="{FF2B5EF4-FFF2-40B4-BE49-F238E27FC236}">
                <a16:creationId xmlns:a16="http://schemas.microsoft.com/office/drawing/2014/main" id="{D5E84309-1ED4-B547-4E5F-45DDA56AE0A4}"/>
              </a:ext>
            </a:extLst>
          </p:cNvPr>
          <p:cNvSpPr txBox="1"/>
          <p:nvPr/>
        </p:nvSpPr>
        <p:spPr>
          <a:xfrm>
            <a:off x="11277600" y="8912990"/>
            <a:ext cx="6629400" cy="1231106"/>
          </a:xfrm>
          <a:prstGeom prst="rect">
            <a:avLst/>
          </a:prstGeom>
        </p:spPr>
        <p:txBody>
          <a:bodyPr wrap="square" lIns="0" tIns="0" rIns="0" bIns="0" rtlCol="0" anchor="t">
            <a:spAutoFit/>
          </a:bodyPr>
          <a:lstStyle/>
          <a:p>
            <a:pPr algn="ctr">
              <a:lnSpc>
                <a:spcPts val="9600"/>
              </a:lnSpc>
            </a:pPr>
            <a:r>
              <a:rPr lang="en-US" sz="7200" dirty="0" err="1">
                <a:solidFill>
                  <a:schemeClr val="accent1">
                    <a:lumMod val="75000"/>
                  </a:schemeClr>
                </a:solidFill>
                <a:latin typeface="Nunito Sans Black Bold"/>
              </a:rPr>
              <a:t>les.seh.kom</a:t>
            </a:r>
            <a:r>
              <a:rPr lang="en-US" sz="7200" dirty="0">
                <a:solidFill>
                  <a:schemeClr val="accent1">
                    <a:lumMod val="75000"/>
                  </a:schemeClr>
                </a:solidFill>
                <a:latin typeface="Nunito Sans Black Bold"/>
              </a:rPr>
              <a:t>.</a:t>
            </a:r>
          </a:p>
        </p:txBody>
      </p:sp>
      <p:sp>
        <p:nvSpPr>
          <p:cNvPr id="11" name="TextBox 44">
            <a:extLst>
              <a:ext uri="{FF2B5EF4-FFF2-40B4-BE49-F238E27FC236}">
                <a16:creationId xmlns:a16="http://schemas.microsoft.com/office/drawing/2014/main" id="{F13087F8-4F17-873D-EADB-453D9B778968}"/>
              </a:ext>
            </a:extLst>
          </p:cNvPr>
          <p:cNvSpPr txBox="1"/>
          <p:nvPr/>
        </p:nvSpPr>
        <p:spPr>
          <a:xfrm>
            <a:off x="4158101" y="778213"/>
            <a:ext cx="9648688" cy="1877437"/>
          </a:xfrm>
          <a:prstGeom prst="rect">
            <a:avLst/>
          </a:prstGeom>
        </p:spPr>
        <p:txBody>
          <a:bodyPr wrap="square" lIns="0" tIns="0" rIns="0" bIns="0" rtlCol="0" anchor="t">
            <a:spAutoFit/>
          </a:bodyPr>
          <a:lstStyle/>
          <a:p>
            <a:pPr marL="0" lvl="0" indent="0" algn="r">
              <a:spcBef>
                <a:spcPct val="0"/>
              </a:spcBef>
            </a:pPr>
            <a:r>
              <a:rPr lang="en-US" sz="6100" dirty="0">
                <a:solidFill>
                  <a:srgbClr val="355FB5"/>
                </a:solidFill>
                <a:latin typeface="Nunito Sans Black Bold"/>
              </a:rPr>
              <a:t>Welt der </a:t>
            </a:r>
            <a:r>
              <a:rPr lang="en-US" sz="6100" dirty="0" err="1">
                <a:solidFill>
                  <a:srgbClr val="355FB5"/>
                </a:solidFill>
                <a:latin typeface="Nunito Sans Black Bold"/>
              </a:rPr>
              <a:t>Literatur</a:t>
            </a:r>
            <a:r>
              <a:rPr lang="en-US" sz="6100" dirty="0">
                <a:solidFill>
                  <a:srgbClr val="355FB5"/>
                </a:solidFill>
                <a:latin typeface="Nunito Sans Black Bold"/>
              </a:rPr>
              <a:t> – </a:t>
            </a:r>
            <a:r>
              <a:rPr lang="en-US" sz="6100" dirty="0" err="1">
                <a:solidFill>
                  <a:srgbClr val="355FB5"/>
                </a:solidFill>
                <a:latin typeface="Nunito Sans Black Bold"/>
              </a:rPr>
              <a:t>Literatur</a:t>
            </a:r>
            <a:r>
              <a:rPr lang="en-US" sz="6100" dirty="0">
                <a:solidFill>
                  <a:srgbClr val="355FB5"/>
                </a:solidFill>
                <a:latin typeface="Nunito Sans Black Bold"/>
              </a:rPr>
              <a:t> der Welt</a:t>
            </a:r>
          </a:p>
        </p:txBody>
      </p:sp>
      <p:sp>
        <p:nvSpPr>
          <p:cNvPr id="15" name="TextBox 43">
            <a:extLst>
              <a:ext uri="{FF2B5EF4-FFF2-40B4-BE49-F238E27FC236}">
                <a16:creationId xmlns:a16="http://schemas.microsoft.com/office/drawing/2014/main" id="{478628E2-EE61-2F8D-AACE-61603427C22A}"/>
              </a:ext>
            </a:extLst>
          </p:cNvPr>
          <p:cNvSpPr txBox="1"/>
          <p:nvPr/>
        </p:nvSpPr>
        <p:spPr>
          <a:xfrm>
            <a:off x="8436254" y="2912777"/>
            <a:ext cx="7565745" cy="411138"/>
          </a:xfrm>
          <a:prstGeom prst="rect">
            <a:avLst/>
          </a:prstGeom>
        </p:spPr>
        <p:txBody>
          <a:bodyPr wrap="square" lIns="0" tIns="0" rIns="0" bIns="0" rtlCol="0" anchor="t">
            <a:spAutoFit/>
          </a:bodyPr>
          <a:lstStyle/>
          <a:p>
            <a:pPr marL="0" lvl="0" indent="0" algn="l">
              <a:lnSpc>
                <a:spcPts val="3080"/>
              </a:lnSpc>
              <a:spcBef>
                <a:spcPct val="0"/>
              </a:spcBef>
            </a:pPr>
            <a:r>
              <a:rPr lang="en-US" sz="3600" b="1" dirty="0">
                <a:solidFill>
                  <a:schemeClr val="accent1">
                    <a:lumMod val="75000"/>
                  </a:schemeClr>
                </a:solidFill>
                <a:latin typeface="Questrial"/>
              </a:rPr>
              <a:t>7</a:t>
            </a:r>
            <a:r>
              <a:rPr lang="en-US" sz="3600" b="1" u="none" dirty="0">
                <a:solidFill>
                  <a:schemeClr val="accent1">
                    <a:lumMod val="75000"/>
                  </a:schemeClr>
                </a:solidFill>
                <a:latin typeface="Questrial"/>
              </a:rPr>
              <a:t>. </a:t>
            </a:r>
            <a:r>
              <a:rPr lang="en-US" sz="3600" b="1" u="none" dirty="0" err="1">
                <a:solidFill>
                  <a:schemeClr val="accent1">
                    <a:lumMod val="75000"/>
                  </a:schemeClr>
                </a:solidFill>
                <a:latin typeface="Questrial"/>
              </a:rPr>
              <a:t>Klasse</a:t>
            </a:r>
            <a:r>
              <a:rPr lang="en-US" sz="3600" b="1" u="none" dirty="0">
                <a:solidFill>
                  <a:schemeClr val="accent1">
                    <a:lumMod val="75000"/>
                  </a:schemeClr>
                </a:solidFill>
                <a:latin typeface="Questrial"/>
              </a:rPr>
              <a:t> – Karoline Wetzel-Hammerl</a:t>
            </a:r>
          </a:p>
        </p:txBody>
      </p:sp>
      <p:pic>
        <p:nvPicPr>
          <p:cNvPr id="16" name="Picture 2" descr="https://homunculus-verlag.de/wp-content/uploads/2017/03/wege-zum-lesen-1200x709.jpg">
            <a:extLst>
              <a:ext uri="{FF2B5EF4-FFF2-40B4-BE49-F238E27FC236}">
                <a16:creationId xmlns:a16="http://schemas.microsoft.com/office/drawing/2014/main" id="{24DD7DF5-1FC3-4054-E464-82CC1D395DC2}"/>
              </a:ext>
            </a:extLst>
          </p:cNvPr>
          <p:cNvPicPr>
            <a:picLocks noChangeAspect="1" noChangeArrowheads="1"/>
          </p:cNvPicPr>
          <p:nvPr/>
        </p:nvPicPr>
        <p:blipFill>
          <a:blip r:embed="rId10">
            <a:clrChange>
              <a:clrFrom>
                <a:srgbClr val="F3F4F8"/>
              </a:clrFrom>
              <a:clrTo>
                <a:srgbClr val="F3F4F8">
                  <a:alpha val="0"/>
                </a:srgbClr>
              </a:clrTo>
            </a:clrChange>
            <a:extLst>
              <a:ext uri="{28A0092B-C50C-407E-A947-70E740481C1C}">
                <a14:useLocalDpi xmlns:a14="http://schemas.microsoft.com/office/drawing/2010/main" val="0"/>
              </a:ext>
            </a:extLst>
          </a:blip>
          <a:srcRect/>
          <a:stretch>
            <a:fillRect/>
          </a:stretch>
        </p:blipFill>
        <p:spPr bwMode="auto">
          <a:xfrm>
            <a:off x="7772400" y="3581042"/>
            <a:ext cx="8695955" cy="513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43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424" y="0"/>
            <a:ext cx="19245865" cy="10434787"/>
            <a:chOff x="0" y="0"/>
            <a:chExt cx="5068870" cy="2748257"/>
          </a:xfrm>
        </p:grpSpPr>
        <p:sp>
          <p:nvSpPr>
            <p:cNvPr id="3" name="Freeform 3"/>
            <p:cNvSpPr/>
            <p:nvPr/>
          </p:nvSpPr>
          <p:spPr>
            <a:xfrm>
              <a:off x="0" y="0"/>
              <a:ext cx="5068870" cy="2748256"/>
            </a:xfrm>
            <a:custGeom>
              <a:avLst/>
              <a:gdLst/>
              <a:ahLst/>
              <a:cxnLst/>
              <a:rect l="l" t="t" r="r" b="b"/>
              <a:pathLst>
                <a:path w="5068870" h="2748256">
                  <a:moveTo>
                    <a:pt x="0" y="0"/>
                  </a:moveTo>
                  <a:lnTo>
                    <a:pt x="5068870" y="0"/>
                  </a:lnTo>
                  <a:lnTo>
                    <a:pt x="5068870" y="2748256"/>
                  </a:lnTo>
                  <a:lnTo>
                    <a:pt x="0" y="2748256"/>
                  </a:lnTo>
                  <a:close/>
                </a:path>
              </a:pathLst>
            </a:custGeom>
            <a:solidFill>
              <a:srgbClr val="B8C995"/>
            </a:solidFill>
          </p:spPr>
          <p:txBody>
            <a:bodyPr/>
            <a:lstStyle/>
            <a:p>
              <a:endParaRPr lang="de-AT"/>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2277">
            <a:off x="11137948" y="316567"/>
            <a:ext cx="7250578" cy="141167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09748">
            <a:off x="-4243821" y="-1389851"/>
            <a:ext cx="7679624" cy="758179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87363">
            <a:off x="14893418" y="8345915"/>
            <a:ext cx="7315200" cy="2469762"/>
          </a:xfrm>
          <a:prstGeom prst="rect">
            <a:avLst/>
          </a:prstGeom>
        </p:spPr>
      </p:pic>
      <p:sp>
        <p:nvSpPr>
          <p:cNvPr id="11" name="TextBox 44">
            <a:extLst>
              <a:ext uri="{FF2B5EF4-FFF2-40B4-BE49-F238E27FC236}">
                <a16:creationId xmlns:a16="http://schemas.microsoft.com/office/drawing/2014/main" id="{CAE7EA70-8E7A-1DF9-FF6C-4CD3A4906B57}"/>
              </a:ext>
            </a:extLst>
          </p:cNvPr>
          <p:cNvSpPr txBox="1"/>
          <p:nvPr/>
        </p:nvSpPr>
        <p:spPr>
          <a:xfrm>
            <a:off x="1143000" y="2179330"/>
            <a:ext cx="15674528" cy="938719"/>
          </a:xfrm>
          <a:prstGeom prst="rect">
            <a:avLst/>
          </a:prstGeom>
        </p:spPr>
        <p:txBody>
          <a:bodyPr wrap="square" lIns="0" tIns="0" rIns="0" bIns="0" rtlCol="0" anchor="t">
            <a:spAutoFit/>
          </a:bodyPr>
          <a:lstStyle/>
          <a:p>
            <a:pPr marL="0" lvl="0" indent="0" algn="r">
              <a:spcBef>
                <a:spcPct val="0"/>
              </a:spcBef>
            </a:pPr>
            <a:r>
              <a:rPr lang="en-US" sz="6100" dirty="0">
                <a:solidFill>
                  <a:srgbClr val="000000"/>
                </a:solidFill>
                <a:latin typeface="Nunito Sans Black Bold"/>
              </a:rPr>
              <a:t>Welt der </a:t>
            </a:r>
            <a:r>
              <a:rPr lang="en-US" sz="6100" dirty="0" err="1">
                <a:solidFill>
                  <a:srgbClr val="000000"/>
                </a:solidFill>
                <a:latin typeface="Nunito Sans Black Bold"/>
              </a:rPr>
              <a:t>Literatur</a:t>
            </a:r>
            <a:r>
              <a:rPr lang="en-US" sz="6100" dirty="0">
                <a:solidFill>
                  <a:srgbClr val="000000"/>
                </a:solidFill>
                <a:latin typeface="Nunito Sans Black Bold"/>
              </a:rPr>
              <a:t> – </a:t>
            </a:r>
            <a:r>
              <a:rPr lang="en-US" sz="6100" dirty="0" err="1">
                <a:solidFill>
                  <a:srgbClr val="000000"/>
                </a:solidFill>
                <a:latin typeface="Nunito Sans Black Bold"/>
              </a:rPr>
              <a:t>Literatur</a:t>
            </a:r>
            <a:r>
              <a:rPr lang="en-US" sz="6100" dirty="0">
                <a:solidFill>
                  <a:srgbClr val="000000"/>
                </a:solidFill>
                <a:latin typeface="Nunito Sans Black Bold"/>
              </a:rPr>
              <a:t> der Welt</a:t>
            </a:r>
          </a:p>
        </p:txBody>
      </p:sp>
      <p:sp>
        <p:nvSpPr>
          <p:cNvPr id="12" name="TextBox 13">
            <a:extLst>
              <a:ext uri="{FF2B5EF4-FFF2-40B4-BE49-F238E27FC236}">
                <a16:creationId xmlns:a16="http://schemas.microsoft.com/office/drawing/2014/main" id="{4083333B-2D7F-6B13-2297-B9E07BFCEA49}"/>
              </a:ext>
            </a:extLst>
          </p:cNvPr>
          <p:cNvSpPr txBox="1"/>
          <p:nvPr/>
        </p:nvSpPr>
        <p:spPr>
          <a:xfrm>
            <a:off x="11664043" y="347426"/>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sp>
        <p:nvSpPr>
          <p:cNvPr id="15" name="Textfeld 14">
            <a:extLst>
              <a:ext uri="{FF2B5EF4-FFF2-40B4-BE49-F238E27FC236}">
                <a16:creationId xmlns:a16="http://schemas.microsoft.com/office/drawing/2014/main" id="{92D4A6A6-5A70-C035-69EC-D6FF3C2C193D}"/>
              </a:ext>
            </a:extLst>
          </p:cNvPr>
          <p:cNvSpPr txBox="1"/>
          <p:nvPr/>
        </p:nvSpPr>
        <p:spPr>
          <a:xfrm>
            <a:off x="2209800" y="3710441"/>
            <a:ext cx="14353894" cy="4164538"/>
          </a:xfrm>
          <a:prstGeom prst="rect">
            <a:avLst/>
          </a:prstGeom>
          <a:noFill/>
        </p:spPr>
        <p:txBody>
          <a:bodyPr wrap="square">
            <a:spAutoFit/>
          </a:bodyPr>
          <a:lstStyle/>
          <a:p>
            <a:pPr marL="0" lvl="1" algn="ctr">
              <a:lnSpc>
                <a:spcPct val="114000"/>
              </a:lnSpc>
              <a:spcBef>
                <a:spcPct val="0"/>
              </a:spcBef>
              <a:buClr>
                <a:schemeClr val="tx2"/>
              </a:buClr>
            </a:pPr>
            <a:r>
              <a:rPr lang="de-AT" sz="4100" dirty="0">
                <a:solidFill>
                  <a:srgbClr val="000000"/>
                </a:solidFill>
                <a:latin typeface="Questrial"/>
              </a:rPr>
              <a:t>„…vom wenigen Schlafen und vielen Lesen trocknete ihm das Hirn aus, dass er zuletzt den Verstand verlor. Die Fantasie füllte sich ihm mit allem an, was er in den Büchern las…“</a:t>
            </a:r>
          </a:p>
          <a:p>
            <a:pPr marL="0" lvl="1" algn="ctr">
              <a:lnSpc>
                <a:spcPct val="114000"/>
              </a:lnSpc>
              <a:spcBef>
                <a:spcPct val="0"/>
              </a:spcBef>
              <a:buClr>
                <a:schemeClr val="tx2"/>
              </a:buClr>
            </a:pPr>
            <a:endParaRPr lang="de-AT" sz="1700" dirty="0">
              <a:solidFill>
                <a:srgbClr val="000000"/>
              </a:solidFill>
              <a:latin typeface="Questrial"/>
            </a:endParaRPr>
          </a:p>
          <a:p>
            <a:pPr algn="ctr">
              <a:lnSpc>
                <a:spcPct val="90000"/>
              </a:lnSpc>
              <a:spcBef>
                <a:spcPct val="20000"/>
              </a:spcBef>
              <a:buClr>
                <a:schemeClr val="tx2"/>
              </a:buClr>
            </a:pPr>
            <a:r>
              <a:rPr lang="de-AT" sz="2800" b="1" dirty="0">
                <a:solidFill>
                  <a:srgbClr val="000000"/>
                </a:solidFill>
                <a:latin typeface="Questrial"/>
              </a:rPr>
              <a:t>Cervantes,</a:t>
            </a:r>
          </a:p>
          <a:p>
            <a:pPr algn="ctr">
              <a:lnSpc>
                <a:spcPct val="90000"/>
              </a:lnSpc>
              <a:spcBef>
                <a:spcPct val="20000"/>
              </a:spcBef>
              <a:buClr>
                <a:schemeClr val="tx2"/>
              </a:buClr>
            </a:pPr>
            <a:r>
              <a:rPr lang="de-AT" sz="2800" b="1" dirty="0">
                <a:solidFill>
                  <a:srgbClr val="000000"/>
                </a:solidFill>
                <a:latin typeface="Questrial"/>
              </a:rPr>
              <a:t>Don Quijote</a:t>
            </a:r>
          </a:p>
          <a:p>
            <a:pPr marL="0" lvl="1" algn="ctr">
              <a:lnSpc>
                <a:spcPct val="114000"/>
              </a:lnSpc>
              <a:spcBef>
                <a:spcPct val="0"/>
              </a:spcBef>
              <a:buClr>
                <a:schemeClr val="tx2"/>
              </a:buClr>
            </a:pPr>
            <a:endParaRPr lang="de-AT" sz="4100" dirty="0">
              <a:solidFill>
                <a:srgbClr val="000000"/>
              </a:solidFill>
              <a:latin typeface="Questrial"/>
            </a:endParaRPr>
          </a:p>
        </p:txBody>
      </p:sp>
      <p:pic>
        <p:nvPicPr>
          <p:cNvPr id="16" name="Picture 2" descr="http://static.donquijote.org/images/blogs/dq-reg/don-quijote-de-la-mancha.jpg">
            <a:extLst>
              <a:ext uri="{FF2B5EF4-FFF2-40B4-BE49-F238E27FC236}">
                <a16:creationId xmlns:a16="http://schemas.microsoft.com/office/drawing/2014/main" id="{48993C0D-41D4-ED59-282A-FA2F02D93D1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424" y="7083594"/>
            <a:ext cx="8042857" cy="33511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ww.thefamouspeople.com/profiles/images/miguel-de-cervantes-5.jpg">
            <a:extLst>
              <a:ext uri="{FF2B5EF4-FFF2-40B4-BE49-F238E27FC236}">
                <a16:creationId xmlns:a16="http://schemas.microsoft.com/office/drawing/2014/main" id="{BD179556-294E-A29C-DE7D-9A5F8BC02A2E}"/>
              </a:ext>
            </a:extLst>
          </p:cNvPr>
          <p:cNvPicPr>
            <a:picLocks noChangeAspect="1" noChangeArrowheads="1"/>
          </p:cNvPicPr>
          <p:nvPr/>
        </p:nvPicPr>
        <p:blipFill>
          <a:blip r:embed="rId9"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4120173" y="6288292"/>
            <a:ext cx="4997447" cy="416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3728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551" y="-146222"/>
            <a:ext cx="19245865" cy="10579444"/>
            <a:chOff x="0" y="-38100"/>
            <a:chExt cx="5068870" cy="2786356"/>
          </a:xfrm>
        </p:grpSpPr>
        <p:sp>
          <p:nvSpPr>
            <p:cNvPr id="3" name="Freeform 3"/>
            <p:cNvSpPr/>
            <p:nvPr/>
          </p:nvSpPr>
          <p:spPr>
            <a:xfrm>
              <a:off x="0" y="0"/>
              <a:ext cx="5068870" cy="2748256"/>
            </a:xfrm>
            <a:custGeom>
              <a:avLst/>
              <a:gdLst/>
              <a:ahLst/>
              <a:cxnLst/>
              <a:rect l="l" t="t" r="r" b="b"/>
              <a:pathLst>
                <a:path w="5068870" h="2748256">
                  <a:moveTo>
                    <a:pt x="0" y="0"/>
                  </a:moveTo>
                  <a:lnTo>
                    <a:pt x="5068870" y="0"/>
                  </a:lnTo>
                  <a:lnTo>
                    <a:pt x="5068870" y="2748256"/>
                  </a:lnTo>
                  <a:lnTo>
                    <a:pt x="0" y="2748256"/>
                  </a:lnTo>
                  <a:close/>
                </a:path>
              </a:pathLst>
            </a:custGeom>
            <a:solidFill>
              <a:schemeClr val="accent1">
                <a:lumMod val="40000"/>
                <a:lumOff val="60000"/>
              </a:schemeClr>
            </a:solidFill>
          </p:spPr>
          <p:txBody>
            <a:bodyPr/>
            <a:lstStyle/>
            <a:p>
              <a:endParaRPr lang="de-AT"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2277">
            <a:off x="11137948" y="316567"/>
            <a:ext cx="7250578" cy="141167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09748">
            <a:off x="-4243821" y="-1389851"/>
            <a:ext cx="7679624" cy="7581794"/>
          </a:xfrm>
          <a:prstGeom prst="rect">
            <a:avLst/>
          </a:prstGeom>
        </p:spPr>
      </p:pic>
      <p:sp>
        <p:nvSpPr>
          <p:cNvPr id="11" name="TextBox 44">
            <a:extLst>
              <a:ext uri="{FF2B5EF4-FFF2-40B4-BE49-F238E27FC236}">
                <a16:creationId xmlns:a16="http://schemas.microsoft.com/office/drawing/2014/main" id="{CAE7EA70-8E7A-1DF9-FF6C-4CD3A4906B57}"/>
              </a:ext>
            </a:extLst>
          </p:cNvPr>
          <p:cNvSpPr txBox="1"/>
          <p:nvPr/>
        </p:nvSpPr>
        <p:spPr>
          <a:xfrm>
            <a:off x="1306736" y="1931686"/>
            <a:ext cx="15674528" cy="938719"/>
          </a:xfrm>
          <a:prstGeom prst="rect">
            <a:avLst/>
          </a:prstGeom>
        </p:spPr>
        <p:txBody>
          <a:bodyPr wrap="square" lIns="0" tIns="0" rIns="0" bIns="0" rtlCol="0" anchor="t">
            <a:spAutoFit/>
          </a:bodyPr>
          <a:lstStyle/>
          <a:p>
            <a:pPr marL="0" lvl="0" indent="0" algn="r">
              <a:spcBef>
                <a:spcPct val="0"/>
              </a:spcBef>
            </a:pPr>
            <a:r>
              <a:rPr lang="en-US" sz="6100" dirty="0">
                <a:solidFill>
                  <a:srgbClr val="000000"/>
                </a:solidFill>
                <a:latin typeface="Nunito Sans Black Bold"/>
              </a:rPr>
              <a:t>Welt der </a:t>
            </a:r>
            <a:r>
              <a:rPr lang="en-US" sz="6100" dirty="0" err="1">
                <a:solidFill>
                  <a:srgbClr val="000000"/>
                </a:solidFill>
                <a:latin typeface="Nunito Sans Black Bold"/>
              </a:rPr>
              <a:t>Literatur</a:t>
            </a:r>
            <a:r>
              <a:rPr lang="en-US" sz="6100" dirty="0">
                <a:solidFill>
                  <a:srgbClr val="000000"/>
                </a:solidFill>
                <a:latin typeface="Nunito Sans Black Bold"/>
              </a:rPr>
              <a:t> – </a:t>
            </a:r>
            <a:r>
              <a:rPr lang="en-US" sz="6100" dirty="0" err="1">
                <a:solidFill>
                  <a:srgbClr val="000000"/>
                </a:solidFill>
                <a:latin typeface="Nunito Sans Black Bold"/>
              </a:rPr>
              <a:t>Literatur</a:t>
            </a:r>
            <a:r>
              <a:rPr lang="en-US" sz="6100" dirty="0">
                <a:solidFill>
                  <a:srgbClr val="000000"/>
                </a:solidFill>
                <a:latin typeface="Nunito Sans Black Bold"/>
              </a:rPr>
              <a:t> der Welt</a:t>
            </a:r>
          </a:p>
        </p:txBody>
      </p:sp>
      <p:sp>
        <p:nvSpPr>
          <p:cNvPr id="12" name="TextBox 13">
            <a:extLst>
              <a:ext uri="{FF2B5EF4-FFF2-40B4-BE49-F238E27FC236}">
                <a16:creationId xmlns:a16="http://schemas.microsoft.com/office/drawing/2014/main" id="{4083333B-2D7F-6B13-2297-B9E07BFCEA49}"/>
              </a:ext>
            </a:extLst>
          </p:cNvPr>
          <p:cNvSpPr txBox="1"/>
          <p:nvPr/>
        </p:nvSpPr>
        <p:spPr>
          <a:xfrm>
            <a:off x="11664043" y="347426"/>
            <a:ext cx="6629400" cy="1231106"/>
          </a:xfrm>
          <a:prstGeom prst="rect">
            <a:avLst/>
          </a:prstGeom>
        </p:spPr>
        <p:txBody>
          <a:bodyPr wrap="square" lIns="0" tIns="0" rIns="0" bIns="0" rtlCol="0" anchor="t">
            <a:spAutoFit/>
          </a:bodyPr>
          <a:lstStyle/>
          <a:p>
            <a:pPr algn="ctr">
              <a:lnSpc>
                <a:spcPts val="9600"/>
              </a:lnSpc>
            </a:pPr>
            <a:r>
              <a:rPr lang="en-US" sz="7200" dirty="0" err="1">
                <a:solidFill>
                  <a:srgbClr val="191919"/>
                </a:solidFill>
                <a:latin typeface="Nunito Sans Black Bold"/>
              </a:rPr>
              <a:t>les.seh.kom</a:t>
            </a:r>
            <a:r>
              <a:rPr lang="en-US" sz="7200" dirty="0">
                <a:solidFill>
                  <a:srgbClr val="191919"/>
                </a:solidFill>
                <a:latin typeface="Nunito Sans Black Bold"/>
              </a:rPr>
              <a:t>.</a:t>
            </a:r>
          </a:p>
        </p:txBody>
      </p:sp>
      <p:pic>
        <p:nvPicPr>
          <p:cNvPr id="5" name="Picture 2" descr="http://media0.faz.net/ppmedia/aktuell/feuilleton/2171859411/1.1984478/article_multimedia_overview/heute-feiert-peter-handke.jpg">
            <a:extLst>
              <a:ext uri="{FF2B5EF4-FFF2-40B4-BE49-F238E27FC236}">
                <a16:creationId xmlns:a16="http://schemas.microsoft.com/office/drawing/2014/main" id="{D20E3E94-5558-5AAD-3D54-ACF78D4F626A}"/>
              </a:ext>
            </a:extLst>
          </p:cNvPr>
          <p:cNvPicPr>
            <a:picLocks noChangeAspect="1" noChangeArrowheads="1"/>
          </p:cNvPicPr>
          <p:nvPr/>
        </p:nvPicPr>
        <p:blipFill rotWithShape="1">
          <a:blip r:embed="rId6">
            <a:clrChange>
              <a:clrFrom>
                <a:srgbClr val="D1D6DC"/>
              </a:clrFrom>
              <a:clrTo>
                <a:srgbClr val="D1D6DC">
                  <a:alpha val="0"/>
                </a:srgbClr>
              </a:clrTo>
            </a:clrChange>
            <a:extLst>
              <a:ext uri="{28A0092B-C50C-407E-A947-70E740481C1C}">
                <a14:useLocalDpi xmlns:a14="http://schemas.microsoft.com/office/drawing/2010/main" val="0"/>
              </a:ext>
            </a:extLst>
          </a:blip>
          <a:srcRect l="18660" t="4395" r="29327"/>
          <a:stretch/>
        </p:blipFill>
        <p:spPr bwMode="auto">
          <a:xfrm>
            <a:off x="14020800" y="5159567"/>
            <a:ext cx="5079514" cy="5265190"/>
          </a:xfrm>
          <a:prstGeom prst="rect">
            <a:avLst/>
          </a:prstGeom>
          <a:noFill/>
          <a:extLst>
            <a:ext uri="{909E8E84-426E-40DD-AFC4-6F175D3DCCD1}">
              <a14:hiddenFill xmlns:a14="http://schemas.microsoft.com/office/drawing/2010/main">
                <a:solidFill>
                  <a:srgbClr val="FFFFFF"/>
                </a:solidFill>
              </a14:hiddenFill>
            </a:ext>
          </a:extLst>
        </p:spPr>
      </p:pic>
      <p:sp>
        <p:nvSpPr>
          <p:cNvPr id="8" name="Sprechblase: oval 7">
            <a:extLst>
              <a:ext uri="{FF2B5EF4-FFF2-40B4-BE49-F238E27FC236}">
                <a16:creationId xmlns:a16="http://schemas.microsoft.com/office/drawing/2014/main" id="{55E85ECE-A8A7-57E4-4817-2BD39AA4E1C6}"/>
              </a:ext>
            </a:extLst>
          </p:cNvPr>
          <p:cNvSpPr/>
          <p:nvPr/>
        </p:nvSpPr>
        <p:spPr>
          <a:xfrm>
            <a:off x="781244" y="3220402"/>
            <a:ext cx="12312762" cy="6130395"/>
          </a:xfrm>
          <a:prstGeom prst="wedgeEllipseCallout">
            <a:avLst>
              <a:gd name="adj1" fmla="val 56258"/>
              <a:gd name="adj2" fmla="val 2663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3700" dirty="0">
                <a:solidFill>
                  <a:srgbClr val="000000"/>
                </a:solidFill>
                <a:latin typeface="Questrial"/>
              </a:rPr>
              <a:t>„Literatur ist für mich lange Zeit das Mittel gewesen, über mich selber, wenn nicht klar, so doch klarer zu werden… </a:t>
            </a:r>
          </a:p>
          <a:p>
            <a:pPr algn="ctr"/>
            <a:r>
              <a:rPr lang="de-AT" sz="3700" dirty="0">
                <a:solidFill>
                  <a:srgbClr val="000000"/>
                </a:solidFill>
                <a:latin typeface="Questrial"/>
              </a:rPr>
              <a:t>Die Wirklichkeit der Literatur hat mich aufmerksam und kritisch für die wirkliche Wirklichkeit gemacht. Sie hat mich aufgeklärt über mich selber und über das, was um mich vorging.“</a:t>
            </a:r>
          </a:p>
        </p:txBody>
      </p:sp>
      <p:sp>
        <p:nvSpPr>
          <p:cNvPr id="14" name="Rechteck 13">
            <a:extLst>
              <a:ext uri="{FF2B5EF4-FFF2-40B4-BE49-F238E27FC236}">
                <a16:creationId xmlns:a16="http://schemas.microsoft.com/office/drawing/2014/main" id="{5421D962-9ABC-5007-C520-3F800A252926}"/>
              </a:ext>
            </a:extLst>
          </p:cNvPr>
          <p:cNvSpPr/>
          <p:nvPr/>
        </p:nvSpPr>
        <p:spPr>
          <a:xfrm>
            <a:off x="6937625" y="9701047"/>
            <a:ext cx="7453352" cy="477054"/>
          </a:xfrm>
          <a:prstGeom prst="rect">
            <a:avLst/>
          </a:prstGeom>
        </p:spPr>
        <p:txBody>
          <a:bodyPr wrap="square" anchor="t">
            <a:spAutoFit/>
          </a:bodyPr>
          <a:lstStyle/>
          <a:p>
            <a:pPr algn="ctr"/>
            <a:r>
              <a:rPr lang="de-AT" sz="2500" b="1" dirty="0">
                <a:solidFill>
                  <a:srgbClr val="000000"/>
                </a:solidFill>
                <a:latin typeface="Questrial"/>
              </a:rPr>
              <a:t>Peter Handke (Literaturnobelpreisträger 2019) </a:t>
            </a:r>
          </a:p>
        </p:txBody>
      </p:sp>
    </p:spTree>
    <p:extLst>
      <p:ext uri="{BB962C8B-B14F-4D97-AF65-F5344CB8AC3E}">
        <p14:creationId xmlns:p14="http://schemas.microsoft.com/office/powerpoint/2010/main" val="38460135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CAD"/>
        </a:solidFill>
        <a:effectLst/>
      </p:bgPr>
    </p:bg>
    <p:spTree>
      <p:nvGrpSpPr>
        <p:cNvPr id="1" name=""/>
        <p:cNvGrpSpPr/>
        <p:nvPr/>
      </p:nvGrpSpPr>
      <p:grpSpPr>
        <a:xfrm>
          <a:off x="0" y="0"/>
          <a:ext cx="0" cy="0"/>
          <a:chOff x="0" y="0"/>
          <a:chExt cx="0" cy="0"/>
        </a:xfrm>
      </p:grpSpPr>
      <p:pic>
        <p:nvPicPr>
          <p:cNvPr id="4" name="Grafik 13" descr="IMG_0740.JPG">
            <a:extLst>
              <a:ext uri="{FF2B5EF4-FFF2-40B4-BE49-F238E27FC236}">
                <a16:creationId xmlns:a16="http://schemas.microsoft.com/office/drawing/2014/main" id="{D563364F-1549-4CBE-F30C-F9D61647FB07}"/>
              </a:ext>
            </a:extLst>
          </p:cNvPr>
          <p:cNvPicPr>
            <a:picLocks noChangeAspect="1"/>
          </p:cNvPicPr>
          <p:nvPr/>
        </p:nvPicPr>
        <p:blipFill rotWithShape="1">
          <a:blip r:embed="rId2" cstate="print">
            <a:clrChange>
              <a:clrFrom>
                <a:srgbClr val="B4783A"/>
              </a:clrFrom>
              <a:clrTo>
                <a:srgbClr val="B4783A">
                  <a:alpha val="0"/>
                </a:srgbClr>
              </a:clrTo>
            </a:clrChange>
            <a:lum bright="-12000" contrast="8000"/>
            <a:extLst>
              <a:ext uri="{BEBA8EAE-BF5A-486C-A8C5-ECC9F3942E4B}">
                <a14:imgProps xmlns:a14="http://schemas.microsoft.com/office/drawing/2010/main">
                  <a14:imgLayer r:embed="rId3">
                    <a14:imgEffect>
                      <a14:backgroundRemoval t="7439" b="98725" l="3683" r="97238">
                        <a14:foregroundMark x1="9490" y1="22423" x2="10448" y2="22336"/>
                        <a14:foregroundMark x1="24306" y1="12650" x2="24504" y2="12327"/>
                        <a14:foregroundMark x1="21976" y1="16452" x2="23309" y2="14277"/>
                        <a14:foregroundMark x1="22248" y1="11025" x2="22321" y2="11067"/>
                        <a14:foregroundMark x1="23268" y1="11613" x2="22867" y2="11382"/>
                        <a14:foregroundMark x1="24504" y1="12327" x2="24299" y2="12209"/>
                        <a14:foregroundMark x1="29477" y1="98772" x2="54212" y2="98013"/>
                        <a14:foregroundMark x1="81587" y1="94574" x2="82675" y2="94839"/>
                        <a14:foregroundMark x1="69405" y1="91605" x2="71790" y2="92186"/>
                        <a14:foregroundMark x1="97776" y1="93962" x2="98229" y2="93836"/>
                        <a14:foregroundMark x1="95575" y1="94571" x2="97289" y2="94096"/>
                        <a14:foregroundMark x1="98123" y1="52137" x2="98088" y2="38257"/>
                        <a14:foregroundMark x1="98139" y1="58625" x2="98131" y2="55578"/>
                        <a14:foregroundMark x1="98177" y1="73515" x2="98152" y2="63441"/>
                        <a14:foregroundMark x1="98229" y1="93836" x2="98224" y2="91891"/>
                        <a14:foregroundMark x1="98088" y1="38257" x2="92635" y2="23061"/>
                        <a14:foregroundMark x1="85046" y1="20931" x2="83924" y2="20616"/>
                        <a14:foregroundMark x1="92635" y1="23061" x2="91383" y2="22710"/>
                        <a14:foregroundMark x1="75866" y1="11653" x2="75708" y2="11477"/>
                        <a14:foregroundMark x1="83924" y1="20616" x2="81124" y2="17501"/>
                        <a14:foregroundMark x1="23137" y1="3313" x2="14802" y2="2019"/>
                        <a14:foregroundMark x1="24475" y1="3521" x2="23582" y2="3382"/>
                        <a14:foregroundMark x1="26653" y1="3859" x2="25150" y2="3626"/>
                        <a14:foregroundMark x1="58407" y1="8790" x2="27814" y2="4040"/>
                        <a14:foregroundMark x1="73868" y1="11191" x2="73508" y2="11135"/>
                        <a14:foregroundMark x1="75708" y1="11477" x2="71468" y2="10818"/>
                        <a14:foregroundMark x1="14802" y1="2019" x2="14562" y2="3231"/>
                        <a14:foregroundMark x1="15795" y1="18922" x2="16119" y2="19419"/>
                        <a14:foregroundMark x1="5402" y1="12840" x2="3683" y2="7970"/>
                        <a14:foregroundMark x1="5652" y1="13546" x2="5680" y2="13626"/>
                        <a14:foregroundMark x1="27691" y1="89373" x2="44688" y2="70988"/>
                        <a14:foregroundMark x1="44688" y1="70988" x2="50425" y2="59405"/>
                        <a14:foregroundMark x1="50425" y1="59405" x2="58924" y2="68757"/>
                        <a14:foregroundMark x1="58924" y1="68757" x2="61969" y2="80871"/>
                        <a14:foregroundMark x1="61969" y1="80871" x2="45822" y2="95855"/>
                        <a14:foregroundMark x1="45822" y1="95855" x2="34419" y2="93305"/>
                        <a14:foregroundMark x1="34419" y1="93305" x2="29603" y2="87779"/>
                        <a14:foregroundMark x1="43980" y1="83316" x2="47238" y2="69607"/>
                        <a14:foregroundMark x1="47238" y1="69607" x2="53258" y2="61424"/>
                        <a14:foregroundMark x1="53258" y1="61424" x2="53754" y2="75558"/>
                        <a14:foregroundMark x1="53754" y1="75558" x2="48088" y2="85760"/>
                        <a14:foregroundMark x1="48088" y1="85760" x2="38102" y2="78108"/>
                        <a14:foregroundMark x1="38102" y1="78108" x2="37181" y2="75770"/>
                        <a14:foregroundMark x1="30312" y1="94155" x2="46530" y2="98937"/>
                        <a14:foregroundMark x1="46530" y1="98937" x2="48159" y2="96174"/>
                        <a14:foregroundMark x1="88244" y1="34538" x2="96955" y2="38363"/>
                        <a14:foregroundMark x1="96955" y1="38363" x2="93484" y2="78215"/>
                        <a14:foregroundMark x1="93484" y1="78215" x2="89518" y2="66525"/>
                        <a14:foregroundMark x1="89518" y1="66525" x2="91926" y2="41020"/>
                        <a14:foregroundMark x1="91926" y1="41020" x2="86473" y2="51116"/>
                        <a14:foregroundMark x1="86473" y1="51116" x2="83286" y2="62487"/>
                        <a14:foregroundMark x1="83286" y1="62487" x2="87110" y2="48778"/>
                        <a14:foregroundMark x1="87110" y1="48778" x2="91926" y2="41339"/>
                        <a14:foregroundMark x1="95113" y1="53348" x2="97238" y2="40276"/>
                        <a14:foregroundMark x1="97238" y1="40276" x2="92139" y2="37088"/>
                        <a14:backgroundMark x1="9986" y1="23486" x2="18201" y2="22423"/>
                        <a14:backgroundMark x1="18201" y1="22423" x2="22592" y2="9989"/>
                        <a14:backgroundMark x1="22592" y1="9989" x2="13527" y2="11158"/>
                        <a14:backgroundMark x1="53966" y1="29543" x2="53116" y2="12221"/>
                        <a14:backgroundMark x1="53116" y1="12221" x2="63527" y2="13390"/>
                        <a14:backgroundMark x1="63527" y1="13390" x2="71813" y2="19022"/>
                        <a14:backgroundMark x1="71813" y1="19022" x2="76700" y2="20085"/>
                        <a14:backgroundMark x1="56941" y1="11371" x2="65014" y2="8502"/>
                        <a14:backgroundMark x1="65014" y1="8502" x2="72805" y2="13496"/>
                        <a14:backgroundMark x1="72805" y1="13496" x2="83994" y2="15622"/>
                        <a14:backgroundMark x1="83994" y1="15622" x2="90722" y2="25505"/>
                        <a14:backgroundMark x1="90722" y1="25505" x2="90935" y2="26355"/>
                        <a14:backgroundMark x1="9136" y1="93836" x2="17918" y2="96493"/>
                        <a14:backgroundMark x1="17918" y1="96493" x2="21246" y2="92774"/>
                        <a14:backgroundMark x1="68130" y1="97024" x2="75708" y2="91073"/>
                        <a14:backgroundMark x1="75708" y1="91073" x2="82507" y2="99044"/>
                        <a14:backgroundMark x1="6870" y1="23486" x2="6161" y2="11265"/>
                        <a14:backgroundMark x1="6161" y1="11265" x2="15085" y2="13815"/>
                        <a14:backgroundMark x1="15085" y1="13815" x2="12323" y2="25505"/>
                        <a14:backgroundMark x1="12323" y1="25505" x2="20609" y2="29756"/>
                        <a14:backgroundMark x1="20609" y1="29756" x2="23867" y2="17216"/>
                        <a14:backgroundMark x1="23867" y1="17216" x2="23654" y2="3719"/>
                        <a14:backgroundMark x1="23654" y1="3719" x2="23513" y2="2976"/>
                        <a14:backgroundMark x1="8994" y1="24761" x2="3895" y2="12965"/>
                        <a14:backgroundMark x1="3895" y1="12965" x2="11969" y2="7226"/>
                        <a14:backgroundMark x1="11969" y1="7226" x2="12465" y2="22635"/>
                        <a14:backgroundMark x1="12465" y1="22635" x2="17564" y2="9564"/>
                        <a14:backgroundMark x1="17564" y1="9564" x2="21601" y2="21254"/>
                        <a14:backgroundMark x1="21601" y1="21254" x2="22805" y2="8608"/>
                        <a14:backgroundMark x1="22805" y1="8608" x2="25779" y2="1169"/>
                        <a14:backgroundMark x1="23300" y1="92242" x2="28541" y2="99894"/>
                        <a14:backgroundMark x1="54320" y1="97768" x2="63102" y2="98618"/>
                        <a14:backgroundMark x1="63102" y1="98618" x2="90014" y2="96493"/>
                        <a14:backgroundMark x1="90014" y1="96493" x2="94759" y2="96493"/>
                        <a14:backgroundMark x1="11261" y1="27099" x2="5807" y2="15940"/>
                        <a14:backgroundMark x1="5807" y1="15940" x2="14164" y2="8714"/>
                        <a14:backgroundMark x1="14164" y1="8714" x2="21601" y2="15515"/>
                        <a14:backgroundMark x1="21601" y1="15515" x2="22805" y2="6695"/>
                        <a14:backgroundMark x1="10694" y1="26886" x2="7224" y2="14559"/>
                        <a14:backgroundMark x1="7224" y1="14559" x2="12110" y2="2869"/>
                        <a14:backgroundMark x1="12110" y1="2869" x2="17139" y2="12752"/>
                        <a14:backgroundMark x1="17139" y1="12752" x2="18768" y2="26036"/>
                        <a14:backgroundMark x1="18768" y1="26036" x2="10340" y2="27630"/>
                        <a14:backgroundMark x1="10340" y1="27630" x2="4320" y2="18278"/>
                        <a14:backgroundMark x1="4320" y1="18278" x2="10057" y2="9458"/>
                        <a14:backgroundMark x1="10057" y1="9458" x2="18768" y2="10202"/>
                        <a14:backgroundMark x1="18768" y1="10202" x2="27337" y2="5420"/>
                        <a14:backgroundMark x1="27337" y1="5420" x2="27691" y2="4782"/>
                        <a14:backgroundMark x1="11969" y1="92030" x2="20326" y2="94155"/>
                        <a14:backgroundMark x1="20326" y1="94155" x2="15581" y2="94580"/>
                        <a14:backgroundMark x1="61686" y1="97556" x2="68626" y2="90223"/>
                        <a14:backgroundMark x1="68626" y1="90223" x2="63385" y2="99894"/>
                        <a14:backgroundMark x1="63385" y1="99894" x2="80949" y2="93092"/>
                        <a14:backgroundMark x1="80949" y1="93092" x2="58853" y2="96706"/>
                        <a14:backgroundMark x1="19830" y1="92030" x2="25425" y2="97556"/>
                        <a14:backgroundMark x1="97734" y1="94155" x2="99504" y2="53135"/>
                        <a14:backgroundMark x1="96884" y1="72051" x2="99646" y2="47928"/>
                        <a14:backgroundMark x1="97238" y1="60468" x2="98796" y2="48884"/>
                      </a14:backgroundRemoval>
                    </a14:imgEffect>
                  </a14:imgLayer>
                </a14:imgProps>
              </a:ext>
              <a:ext uri="{28A0092B-C50C-407E-A947-70E740481C1C}">
                <a14:useLocalDpi xmlns:a14="http://schemas.microsoft.com/office/drawing/2010/main" val="0"/>
              </a:ext>
            </a:extLst>
          </a:blip>
          <a:srcRect l="3681" t="3146"/>
          <a:stretch/>
        </p:blipFill>
        <p:spPr bwMode="auto">
          <a:xfrm rot="216435">
            <a:off x="7324072" y="2609910"/>
            <a:ext cx="8258515" cy="5536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0007">
            <a:off x="-300690" y="560510"/>
            <a:ext cx="4690247" cy="359017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4881" y="2193048"/>
            <a:ext cx="4157130" cy="512650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28410" y="-1863990"/>
            <a:ext cx="7679624" cy="758179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700977">
            <a:off x="-806310" y="5198081"/>
            <a:ext cx="7679624" cy="7581794"/>
          </a:xfrm>
          <a:prstGeom prst="rect">
            <a:avLst/>
          </a:prstGeom>
        </p:spPr>
      </p:pic>
      <p:sp>
        <p:nvSpPr>
          <p:cNvPr id="9" name="TextBox 9"/>
          <p:cNvSpPr txBox="1"/>
          <p:nvPr/>
        </p:nvSpPr>
        <p:spPr>
          <a:xfrm>
            <a:off x="8353005" y="8727848"/>
            <a:ext cx="13868400" cy="522259"/>
          </a:xfrm>
          <a:prstGeom prst="rect">
            <a:avLst/>
          </a:prstGeom>
        </p:spPr>
        <p:txBody>
          <a:bodyPr wrap="square" lIns="0" tIns="0" rIns="0" bIns="0" rtlCol="0" anchor="t">
            <a:spAutoFit/>
          </a:bodyPr>
          <a:lstStyle/>
          <a:p>
            <a:pPr marL="0" lvl="0" indent="0" algn="l">
              <a:lnSpc>
                <a:spcPts val="3779"/>
              </a:lnSpc>
              <a:spcBef>
                <a:spcPct val="0"/>
              </a:spcBef>
            </a:pPr>
            <a:r>
              <a:rPr lang="en-US" sz="5500" dirty="0" err="1">
                <a:solidFill>
                  <a:srgbClr val="355FB5"/>
                </a:solidFill>
                <a:latin typeface="Quicksand" panose="02070303000000060000" pitchFamily="18" charset="0"/>
                <a:ea typeface="Questrial" panose="020B0604020202020204" charset="0"/>
                <a:cs typeface="Questrial" panose="020B0604020202020204" charset="0"/>
              </a:rPr>
              <a:t>Lesend</a:t>
            </a:r>
            <a:r>
              <a:rPr lang="en-US" sz="5500" dirty="0">
                <a:solidFill>
                  <a:srgbClr val="355FB5"/>
                </a:solidFill>
                <a:latin typeface="Quicksand" panose="02070303000000060000" pitchFamily="18" charset="0"/>
                <a:ea typeface="Questrial" panose="020B0604020202020204" charset="0"/>
                <a:cs typeface="Questrial" panose="020B0604020202020204" charset="0"/>
              </a:rPr>
              <a:t> die Welt </a:t>
            </a:r>
            <a:r>
              <a:rPr lang="en-US" sz="5500" dirty="0" err="1">
                <a:solidFill>
                  <a:srgbClr val="355FB5"/>
                </a:solidFill>
                <a:latin typeface="Quicksand" panose="02070303000000060000" pitchFamily="18" charset="0"/>
                <a:ea typeface="Questrial" panose="020B0604020202020204" charset="0"/>
                <a:cs typeface="Questrial" panose="020B0604020202020204" charset="0"/>
              </a:rPr>
              <a:t>entdecken</a:t>
            </a:r>
            <a:r>
              <a:rPr lang="en-US" sz="5500" dirty="0">
                <a:solidFill>
                  <a:srgbClr val="355FB5"/>
                </a:solidFill>
                <a:latin typeface="Quicksand" panose="02070303000000060000" pitchFamily="18" charset="0"/>
                <a:ea typeface="Questrial" panose="020B0604020202020204" charset="0"/>
                <a:cs typeface="Questrial" panose="020B0604020202020204" charset="0"/>
              </a:rPr>
              <a:t>!</a:t>
            </a:r>
            <a:endParaRPr lang="en-US" sz="5500" u="none" dirty="0">
              <a:solidFill>
                <a:srgbClr val="355FB5"/>
              </a:solidFill>
              <a:latin typeface="Quicksand" panose="02070303000000060000" pitchFamily="18" charset="0"/>
              <a:ea typeface="Questrial" panose="020B0604020202020204" charset="0"/>
              <a:cs typeface="Questrial" panose="020B0604020202020204" charset="0"/>
            </a:endParaRPr>
          </a:p>
        </p:txBody>
      </p:sp>
      <p:sp>
        <p:nvSpPr>
          <p:cNvPr id="10" name="TextBox 13">
            <a:extLst>
              <a:ext uri="{FF2B5EF4-FFF2-40B4-BE49-F238E27FC236}">
                <a16:creationId xmlns:a16="http://schemas.microsoft.com/office/drawing/2014/main" id="{D5E84309-1ED4-B547-4E5F-45DDA56AE0A4}"/>
              </a:ext>
            </a:extLst>
          </p:cNvPr>
          <p:cNvSpPr txBox="1"/>
          <p:nvPr/>
        </p:nvSpPr>
        <p:spPr>
          <a:xfrm>
            <a:off x="-838200" y="8749103"/>
            <a:ext cx="6629400" cy="1131079"/>
          </a:xfrm>
          <a:prstGeom prst="rect">
            <a:avLst/>
          </a:prstGeom>
        </p:spPr>
        <p:txBody>
          <a:bodyPr wrap="square" lIns="0" tIns="0" rIns="0" bIns="0" rtlCol="0" anchor="t">
            <a:spAutoFit/>
          </a:bodyPr>
          <a:lstStyle/>
          <a:p>
            <a:pPr algn="ctr">
              <a:lnSpc>
                <a:spcPts val="9600"/>
              </a:lnSpc>
            </a:pPr>
            <a:r>
              <a:rPr lang="en-US" sz="5400" dirty="0" err="1">
                <a:solidFill>
                  <a:schemeClr val="accent1">
                    <a:lumMod val="75000"/>
                  </a:schemeClr>
                </a:solidFill>
                <a:latin typeface="Nunito Sans Black Bold"/>
              </a:rPr>
              <a:t>les.seh.kom</a:t>
            </a:r>
            <a:r>
              <a:rPr lang="en-US" sz="5400" dirty="0">
                <a:solidFill>
                  <a:schemeClr val="accent1">
                    <a:lumMod val="75000"/>
                  </a:schemeClr>
                </a:solidFill>
                <a:latin typeface="Nunito Sans Black Bold"/>
              </a:rPr>
              <a:t>.</a:t>
            </a:r>
          </a:p>
        </p:txBody>
      </p:sp>
      <p:sp>
        <p:nvSpPr>
          <p:cNvPr id="11" name="TextBox 44">
            <a:extLst>
              <a:ext uri="{FF2B5EF4-FFF2-40B4-BE49-F238E27FC236}">
                <a16:creationId xmlns:a16="http://schemas.microsoft.com/office/drawing/2014/main" id="{F13087F8-4F17-873D-EADB-453D9B778968}"/>
              </a:ext>
            </a:extLst>
          </p:cNvPr>
          <p:cNvSpPr txBox="1"/>
          <p:nvPr/>
        </p:nvSpPr>
        <p:spPr>
          <a:xfrm>
            <a:off x="4276614" y="491390"/>
            <a:ext cx="9648688" cy="1692771"/>
          </a:xfrm>
          <a:prstGeom prst="rect">
            <a:avLst/>
          </a:prstGeom>
        </p:spPr>
        <p:txBody>
          <a:bodyPr wrap="square" lIns="0" tIns="0" rIns="0" bIns="0" rtlCol="0" anchor="t">
            <a:spAutoFit/>
          </a:bodyPr>
          <a:lstStyle/>
          <a:p>
            <a:pPr marL="0" lvl="0" indent="0" algn="r">
              <a:spcBef>
                <a:spcPct val="0"/>
              </a:spcBef>
            </a:pPr>
            <a:r>
              <a:rPr lang="en-US" sz="5500" dirty="0">
                <a:solidFill>
                  <a:srgbClr val="355FB5"/>
                </a:solidFill>
                <a:latin typeface="Nunito Sans Black Bold"/>
              </a:rPr>
              <a:t>Welt der </a:t>
            </a:r>
            <a:r>
              <a:rPr lang="en-US" sz="5500" dirty="0" err="1">
                <a:solidFill>
                  <a:srgbClr val="355FB5"/>
                </a:solidFill>
                <a:latin typeface="Nunito Sans Black Bold"/>
              </a:rPr>
              <a:t>Literatur</a:t>
            </a:r>
            <a:r>
              <a:rPr lang="en-US" sz="5500" dirty="0">
                <a:solidFill>
                  <a:srgbClr val="355FB5"/>
                </a:solidFill>
                <a:latin typeface="Nunito Sans Black Bold"/>
              </a:rPr>
              <a:t> – </a:t>
            </a:r>
            <a:r>
              <a:rPr lang="en-US" sz="5500" dirty="0" err="1">
                <a:solidFill>
                  <a:srgbClr val="355FB5"/>
                </a:solidFill>
                <a:latin typeface="Nunito Sans Black Bold"/>
              </a:rPr>
              <a:t>Literatur</a:t>
            </a:r>
            <a:r>
              <a:rPr lang="en-US" sz="5500" dirty="0">
                <a:solidFill>
                  <a:srgbClr val="355FB5"/>
                </a:solidFill>
                <a:latin typeface="Nunito Sans Black Bold"/>
              </a:rPr>
              <a:t> der Welt</a:t>
            </a:r>
          </a:p>
        </p:txBody>
      </p:sp>
    </p:spTree>
    <p:extLst>
      <p:ext uri="{BB962C8B-B14F-4D97-AF65-F5344CB8AC3E}">
        <p14:creationId xmlns:p14="http://schemas.microsoft.com/office/powerpoint/2010/main" val="303478979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Benutzerdefiniert</PresentationFormat>
  <Paragraphs>118</Paragraphs>
  <Slides>15</Slides>
  <Notes>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15</vt:i4>
      </vt:variant>
    </vt:vector>
  </HeadingPairs>
  <TitlesOfParts>
    <vt:vector size="27" baseType="lpstr">
      <vt:lpstr>Quicksand</vt:lpstr>
      <vt:lpstr>Arial</vt:lpstr>
      <vt:lpstr>Nunito Sans Black</vt:lpstr>
      <vt:lpstr>Calibri</vt:lpstr>
      <vt:lpstr>Questrial</vt:lpstr>
      <vt:lpstr>Open Sans Bold</vt:lpstr>
      <vt:lpstr>Nunito Sans Black Bold</vt:lpstr>
      <vt:lpstr>Secular One Bold</vt:lpstr>
      <vt:lpstr>Wingdings</vt:lpstr>
      <vt:lpstr>Open Sans</vt:lpstr>
      <vt:lpstr>Symbol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Kopie von Colorful Illustrated Education infogaphic</dc:title>
  <dc:creator>Georg Flatz</dc:creator>
  <cp:lastModifiedBy>Georg Flatz</cp:lastModifiedBy>
  <cp:revision>6</cp:revision>
  <dcterms:created xsi:type="dcterms:W3CDTF">2006-08-16T00:00:00Z</dcterms:created>
  <dcterms:modified xsi:type="dcterms:W3CDTF">2024-11-05T06:58:31Z</dcterms:modified>
  <dc:identifier>DAFQ57CmN9g</dc:identifier>
</cp:coreProperties>
</file>